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3999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0"/>
            <a:ext cx="8202006" cy="128586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Эндемики Байкала</a:t>
            </a:r>
            <a:endParaRPr lang="ru-RU" sz="54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14840" y="6072206"/>
            <a:ext cx="4629160" cy="100010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Выполнил: Шубина О.В.</a:t>
            </a:r>
          </a:p>
          <a:p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воспитатель</a:t>
            </a:r>
            <a:endParaRPr lang="ru-RU" sz="24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01122" cy="6364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186106" cy="58259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Байкал…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29322" y="214290"/>
            <a:ext cx="3214678" cy="6643710"/>
          </a:xfrm>
        </p:spPr>
        <p:txBody>
          <a:bodyPr>
            <a:normAutofit fontScale="32500" lnSpcReduction="20000"/>
          </a:bodyPr>
          <a:lstStyle/>
          <a:p>
            <a:r>
              <a:rPr lang="ru-RU" sz="5500" b="1" dirty="0" smtClean="0"/>
              <a:t>Байкал — удивительное озеро</a:t>
            </a:r>
          </a:p>
          <a:p>
            <a:r>
              <a:rPr lang="ru-RU" sz="5500" dirty="0" smtClean="0"/>
              <a:t>Байкал — это очень особенное место! Давайте узнаем почему.</a:t>
            </a:r>
          </a:p>
          <a:p>
            <a:r>
              <a:rPr lang="ru-RU" sz="5500" b="1" dirty="0" smtClean="0"/>
              <a:t>Самое глубокое.</a:t>
            </a:r>
            <a:r>
              <a:rPr lang="ru-RU" sz="5500" dirty="0" smtClean="0"/>
              <a:t> Его глубина достигает 1642 метра — это больше, чем высота многих гор!.</a:t>
            </a:r>
          </a:p>
          <a:p>
            <a:r>
              <a:rPr lang="ru-RU" sz="5500" b="1" dirty="0" smtClean="0"/>
              <a:t>Очень старое.</a:t>
            </a:r>
            <a:r>
              <a:rPr lang="ru-RU" sz="5500" dirty="0" smtClean="0"/>
              <a:t> Ему больше 25 миллионов лет — оно появилось задолго до людей.</a:t>
            </a:r>
          </a:p>
          <a:p>
            <a:r>
              <a:rPr lang="ru-RU" sz="5500" b="1" dirty="0" smtClean="0"/>
              <a:t>В нём много пресной воды.</a:t>
            </a:r>
            <a:r>
              <a:rPr lang="ru-RU" sz="5500" dirty="0" smtClean="0"/>
              <a:t> В Байкале хранится огромная её часть — примерно 19% всей пресной воды на планете.</a:t>
            </a:r>
          </a:p>
          <a:p>
            <a:r>
              <a:rPr lang="ru-RU" sz="5500" b="1" dirty="0" smtClean="0"/>
              <a:t>Вода очень чистая и прозрачная.</a:t>
            </a:r>
            <a:r>
              <a:rPr lang="ru-RU" sz="5500" dirty="0" smtClean="0"/>
              <a:t> Можно увидеть дно на глубине до 40 метров.</a:t>
            </a:r>
          </a:p>
          <a:p>
            <a:r>
              <a:rPr lang="ru-RU" sz="5500" b="1" dirty="0" smtClean="0"/>
              <a:t>В него впадает много рек, а вытекает только одна — Ангара</a:t>
            </a:r>
            <a:r>
              <a:rPr lang="ru-RU" sz="5500" dirty="0" smtClean="0"/>
              <a:t>.</a:t>
            </a:r>
          </a:p>
          <a:p>
            <a:endParaRPr lang="ru-RU" dirty="0"/>
          </a:p>
        </p:txBody>
      </p:sp>
      <p:pic>
        <p:nvPicPr>
          <p:cNvPr id="3072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142984"/>
            <a:ext cx="6000792" cy="51435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tx1"/>
                </a:solidFill>
              </a:rPr>
              <a:t>Эндемики- кто это?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471990" cy="4900634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Эндемики — это животные или растения, которые живут </a:t>
            </a:r>
            <a:r>
              <a:rPr lang="ru-RU" b="1" dirty="0" smtClean="0"/>
              <a:t>только в одном месте на Земле</a:t>
            </a:r>
            <a:r>
              <a:rPr lang="ru-RU" dirty="0" smtClean="0"/>
              <a:t> и больше нигде не встречаются. И в Байкале таких эндемиков очень много! По научным данным, около 60–80% обитателей озера — его уникальные жители. 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8674" name="Picture 2" descr="Picture background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0" y="1142960"/>
            <a:ext cx="5715040" cy="5715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tx1"/>
                </a:solidFill>
              </a:rPr>
              <a:t>Байкальская нерпа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15140" y="1558212"/>
            <a:ext cx="2286016" cy="5156936"/>
          </a:xfrm>
        </p:spPr>
        <p:txBody>
          <a:bodyPr>
            <a:normAutofit fontScale="47500" lnSpcReduction="20000"/>
          </a:bodyPr>
          <a:lstStyle/>
          <a:p>
            <a:r>
              <a:rPr lang="ru-RU" sz="3400" b="1" dirty="0" smtClean="0"/>
              <a:t>Байкальская нерпа.</a:t>
            </a:r>
            <a:r>
              <a:rPr lang="ru-RU" sz="3400" dirty="0" smtClean="0"/>
              <a:t> </a:t>
            </a:r>
            <a:r>
              <a:rPr lang="ru-RU" sz="3400" dirty="0" smtClean="0"/>
              <a:t>Это</a:t>
            </a:r>
          </a:p>
          <a:p>
            <a:pPr>
              <a:buNone/>
            </a:pPr>
            <a:r>
              <a:rPr lang="ru-RU" sz="3400" dirty="0" smtClean="0"/>
              <a:t>     </a:t>
            </a:r>
            <a:r>
              <a:rPr lang="ru-RU" sz="3400" dirty="0" smtClean="0"/>
              <a:t> </a:t>
            </a:r>
            <a:r>
              <a:rPr lang="ru-RU" sz="3400" b="1" dirty="0" smtClean="0"/>
              <a:t>единственный в мире тюлень, который живёт в пресной воде</a:t>
            </a:r>
            <a:r>
              <a:rPr lang="ru-RU" sz="3400" dirty="0" smtClean="0"/>
              <a:t> — в Байкале. У неё круглое тело, большие тёмные глаза и густой мех. Нерпа отлично плавает и ныряет, а зимой делает во льду отверстия (продухи), чтобы дышать.</a:t>
            </a:r>
            <a:r>
              <a:rPr lang="ru-RU" dirty="0" smtClean="0"/>
              <a:t> </a:t>
            </a:r>
            <a:r>
              <a:rPr lang="ru-RU" sz="3300" dirty="0" smtClean="0"/>
              <a:t>Детёныши нерпы называются Бельки!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7650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767164"/>
            <a:ext cx="4810639" cy="3090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2" name="Picture 4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14422"/>
            <a:ext cx="3805459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4" name="Picture 6" descr="Picture backgroun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6182" y="1785926"/>
            <a:ext cx="3463364" cy="2339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tx1"/>
                </a:solidFill>
              </a:rPr>
              <a:t>Голомянка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2357422" cy="5257800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Голомянка.</a:t>
            </a:r>
            <a:r>
              <a:rPr lang="ru-RU" dirty="0" smtClean="0"/>
              <a:t> Это маленькая и очень необычная рыбка. Она полупрозрачная, потому что состоит почти целиком из жира. У неё нет чешуи и плавательного пузыря. Самое интересное: голомянка </a:t>
            </a:r>
            <a:r>
              <a:rPr lang="ru-RU" b="1" dirty="0" smtClean="0"/>
              <a:t>живородящая</a:t>
            </a:r>
            <a:r>
              <a:rPr lang="ru-RU" dirty="0" smtClean="0"/>
              <a:t> — она не откладывает икру, а рождает живых мальков. Кстати, именно голомянка — основная еда для нерпы. </a:t>
            </a:r>
            <a:endParaRPr lang="ru-RU" dirty="0"/>
          </a:p>
        </p:txBody>
      </p:sp>
      <p:pic>
        <p:nvPicPr>
          <p:cNvPr id="29698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4280874"/>
            <a:ext cx="3429024" cy="25771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0" name="Picture 4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1214422"/>
            <a:ext cx="4429156" cy="3019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2" name="Picture 6" descr="Picture backgroun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9577" y="4286256"/>
            <a:ext cx="2814423" cy="24003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tx1"/>
                </a:solidFill>
              </a:rPr>
              <a:t>Рачок </a:t>
            </a:r>
            <a:r>
              <a:rPr lang="ru-RU" sz="5400" dirty="0" err="1" smtClean="0">
                <a:solidFill>
                  <a:schemeClr val="tx1"/>
                </a:solidFill>
              </a:rPr>
              <a:t>Эпишура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15074" y="1600200"/>
            <a:ext cx="2928926" cy="5257800"/>
          </a:xfrm>
        </p:spPr>
        <p:txBody>
          <a:bodyPr>
            <a:normAutofit fontScale="62500" lnSpcReduction="20000"/>
          </a:bodyPr>
          <a:lstStyle/>
          <a:p>
            <a:r>
              <a:rPr lang="ru-RU" sz="3400" b="1" dirty="0" smtClean="0"/>
              <a:t>Рачок </a:t>
            </a:r>
            <a:r>
              <a:rPr lang="ru-RU" sz="3400" b="1" dirty="0" err="1" smtClean="0"/>
              <a:t>эпишура</a:t>
            </a:r>
            <a:r>
              <a:rPr lang="ru-RU" sz="3400" b="1" dirty="0" smtClean="0"/>
              <a:t>.</a:t>
            </a:r>
            <a:r>
              <a:rPr lang="ru-RU" sz="3400" dirty="0" smtClean="0"/>
              <a:t> Он совсем крошечный (около 1,5 мм), но очень важный для Байкала. </a:t>
            </a:r>
            <a:r>
              <a:rPr lang="ru-RU" sz="3400" dirty="0" err="1" smtClean="0"/>
              <a:t>Эпишура</a:t>
            </a:r>
            <a:r>
              <a:rPr lang="ru-RU" sz="3400" dirty="0" smtClean="0"/>
              <a:t> фильтрует воду: поедает водоросли и бактерии, очищая её. Благодаря этим рачкам вода в озере остаётся такой чистой. А ещё ими питаются другие обитатели — омуль, голомянка.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662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14488"/>
            <a:ext cx="3714776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8" name="Picture 4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4482864"/>
            <a:ext cx="3786214" cy="2375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30" name="Picture 6" descr="Picture background"/>
          <p:cNvPicPr>
            <a:picLocks noChangeAspect="1" noChangeArrowheads="1"/>
          </p:cNvPicPr>
          <p:nvPr/>
        </p:nvPicPr>
        <p:blipFill>
          <a:blip r:embed="rId4" cstate="print"/>
          <a:srcRect l="25533"/>
          <a:stretch>
            <a:fillRect/>
          </a:stretch>
        </p:blipFill>
        <p:spPr bwMode="auto">
          <a:xfrm>
            <a:off x="3857620" y="1785926"/>
            <a:ext cx="2789394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tx1"/>
                </a:solidFill>
              </a:rPr>
              <a:t>Байкальские Губки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71612"/>
            <a:ext cx="2500298" cy="5143536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Байкальские губки.</a:t>
            </a:r>
            <a:r>
              <a:rPr lang="ru-RU" dirty="0" smtClean="0"/>
              <a:t> Это животные, но они ведут прикреплённый образ жизни — живут на камнях. У них нет нервной системы и мышц, но они тоже фильтруют воду, очищая её. На глубине, куда проникает свет, губки зелёные (в них поселяются водоросли), а на большой глубине могут быть бесцветными или иметь другой оттенок. 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3794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4238628"/>
            <a:ext cx="3929058" cy="2619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6" name="Picture 4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1214422"/>
            <a:ext cx="4587695" cy="30479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tx1"/>
                </a:solidFill>
              </a:rPr>
              <a:t>Байкальский омуль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643570" y="1214422"/>
            <a:ext cx="3500430" cy="550072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900" dirty="0" smtClean="0"/>
              <a:t>У </a:t>
            </a:r>
            <a:r>
              <a:rPr lang="ru-RU" sz="2900" dirty="0" smtClean="0"/>
              <a:t>омуля длинное, узкое тело, похожее на торпеду — так ему проще быстро плавать. Спина тёмная, а брюшко серебристо-белое. Тело покрыто мелкой чешуёй. </a:t>
            </a:r>
            <a:r>
              <a:rPr lang="ru-RU" sz="2900" dirty="0" smtClean="0"/>
              <a:t> Омуль ест </a:t>
            </a:r>
            <a:r>
              <a:rPr lang="ru-RU" sz="2900" dirty="0" smtClean="0"/>
              <a:t>маленьких рачков, личинок насекомых и другую мелкую живность. </a:t>
            </a:r>
          </a:p>
          <a:p>
            <a:pPr>
              <a:buNone/>
            </a:pPr>
            <a:r>
              <a:rPr lang="ru-RU" sz="2900" b="1" dirty="0" smtClean="0"/>
              <a:t>Он долгожитель</a:t>
            </a:r>
            <a:r>
              <a:rPr lang="ru-RU" sz="2900" b="1" dirty="0" smtClean="0"/>
              <a:t>.</a:t>
            </a:r>
            <a:r>
              <a:rPr lang="ru-RU" sz="2900" dirty="0" smtClean="0"/>
              <a:t> Омуль может жить около 20 лет — для рыбы </a:t>
            </a:r>
            <a:r>
              <a:rPr lang="ru-RU" sz="2900" dirty="0" smtClean="0"/>
              <a:t>это немало</a:t>
            </a:r>
            <a:r>
              <a:rPr lang="ru-RU" sz="2900" dirty="0" smtClean="0"/>
              <a:t>! </a:t>
            </a:r>
          </a:p>
          <a:p>
            <a:pPr>
              <a:buNone/>
            </a:pPr>
            <a:r>
              <a:rPr lang="ru-RU" sz="2900" dirty="0" smtClean="0"/>
              <a:t> Раньше люди активно ловили омуля, и его стало меньше. Поэтому сейчас вылов в Байкале запрещён — так рыбу берегут, чтобы её стало больше. </a:t>
            </a:r>
          </a:p>
          <a:p>
            <a:endParaRPr lang="ru-RU" dirty="0"/>
          </a:p>
        </p:txBody>
      </p:sp>
      <p:pic>
        <p:nvPicPr>
          <p:cNvPr id="32770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714752"/>
            <a:ext cx="4572032" cy="30724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2" name="Picture 4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08"/>
            <a:ext cx="4572032" cy="28274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>
                <a:solidFill>
                  <a:schemeClr val="tx1"/>
                </a:solidFill>
              </a:rPr>
              <a:t>Нужно беречь Байкал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42908" y="1142984"/>
            <a:ext cx="3643338" cy="571501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Многие эндемики очень уязвимы. На них плохо влияют загрязнение воды, изменение уровня воды в озере, а также появление других, неместных видов, которые могут вытеснять коренных обитателей. Поэтому очень важно беречь Байкал: не бросать мусор в воду, не загрязнять берега, соблюдать правила поведения на природе. </a:t>
            </a:r>
            <a:endParaRPr lang="ru-RU" dirty="0"/>
          </a:p>
        </p:txBody>
      </p:sp>
      <p:pic>
        <p:nvPicPr>
          <p:cNvPr id="31748" name="Picture 4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1214422"/>
            <a:ext cx="4586250" cy="30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46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3929066"/>
            <a:ext cx="5446321" cy="28336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24</TotalTime>
  <Words>160</Words>
  <PresentationFormat>Экран (4:3)</PresentationFormat>
  <Paragraphs>28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Апекс</vt:lpstr>
      <vt:lpstr>Эндемики Байкала</vt:lpstr>
      <vt:lpstr>Байкал…</vt:lpstr>
      <vt:lpstr>Эндемики- кто это?</vt:lpstr>
      <vt:lpstr>Байкальская нерпа</vt:lpstr>
      <vt:lpstr>Голомянка</vt:lpstr>
      <vt:lpstr>Рачок Эпишура</vt:lpstr>
      <vt:lpstr>Байкальские Губки</vt:lpstr>
      <vt:lpstr>Байкальский омуль</vt:lpstr>
      <vt:lpstr>Нужно беречь Байкал!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Эндемики Байкала</dc:title>
  <dc:creator>Андрей</dc:creator>
  <cp:lastModifiedBy>Андрей</cp:lastModifiedBy>
  <cp:revision>4</cp:revision>
  <dcterms:created xsi:type="dcterms:W3CDTF">2026-08-20T06:25:08Z</dcterms:created>
  <dcterms:modified xsi:type="dcterms:W3CDTF">2026-08-20T06:59:37Z</dcterms:modified>
</cp:coreProperties>
</file>