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76" r:id="rId8"/>
    <p:sldId id="277" r:id="rId9"/>
    <p:sldId id="261" r:id="rId10"/>
    <p:sldId id="278" r:id="rId11"/>
    <p:sldId id="279" r:id="rId12"/>
    <p:sldId id="260" r:id="rId13"/>
    <p:sldId id="281" r:id="rId14"/>
    <p:sldId id="280" r:id="rId15"/>
    <p:sldId id="275" r:id="rId16"/>
    <p:sldId id="283" r:id="rId17"/>
    <p:sldId id="282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1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285728"/>
            <a:ext cx="4572032" cy="1414466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ндемики Байкала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Правильно!</a:t>
            </a:r>
            <a:endParaRPr lang="ru-RU" sz="6600" dirty="0"/>
          </a:p>
        </p:txBody>
      </p:sp>
      <p:sp>
        <p:nvSpPr>
          <p:cNvPr id="3687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4" name="Picture 10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928802"/>
            <a:ext cx="3786213" cy="3786214"/>
          </a:xfrm>
          <a:prstGeom prst="rect">
            <a:avLst/>
          </a:prstGeom>
          <a:noFill/>
        </p:spPr>
      </p:pic>
      <p:pic>
        <p:nvPicPr>
          <p:cNvPr id="9" name="Picture 10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20715">
            <a:off x="-241990" y="1115338"/>
            <a:ext cx="3786213" cy="3786214"/>
          </a:xfrm>
          <a:prstGeom prst="rect">
            <a:avLst/>
          </a:prstGeom>
          <a:noFill/>
        </p:spPr>
      </p:pic>
      <p:pic>
        <p:nvPicPr>
          <p:cNvPr id="59394" name="Picture 2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71480"/>
            <a:ext cx="6072230" cy="6072231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7786678" y="6215082"/>
            <a:ext cx="1357322" cy="43654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hlinkClick r:id="rId4" action="ppaction://hlinksldjump"/>
              </a:rPr>
              <a:t>След.</a:t>
            </a:r>
            <a:endParaRPr lang="ru-RU" dirty="0">
              <a:hlinkClick r:id="rId4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48" y="6215082"/>
            <a:ext cx="1285852" cy="436547"/>
          </a:xfrm>
        </p:spPr>
        <p:txBody>
          <a:bodyPr>
            <a:noAutofit/>
          </a:bodyPr>
          <a:lstStyle/>
          <a:p>
            <a:r>
              <a:rPr lang="ru-RU" sz="1600" dirty="0" smtClean="0">
                <a:hlinkClick r:id="rId2" action="ppaction://hlinksldjump"/>
              </a:rPr>
              <a:t>назад</a:t>
            </a:r>
            <a:endParaRPr lang="ru-RU" sz="1600" dirty="0">
              <a:hlinkClick r:id="rId2" action="ppaction://hlinksldjump"/>
            </a:endParaRPr>
          </a:p>
        </p:txBody>
      </p:sp>
      <p:pic>
        <p:nvPicPr>
          <p:cNvPr id="60418" name="Picture 2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89" t="7353" r="10644" b="6862"/>
          <a:stretch>
            <a:fillRect/>
          </a:stretch>
        </p:blipFill>
        <p:spPr bwMode="auto">
          <a:xfrm>
            <a:off x="2428860" y="1402735"/>
            <a:ext cx="4286280" cy="54552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429000"/>
            <a:ext cx="4762463" cy="3174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4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571480"/>
            <a:ext cx="3197232" cy="5679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66" name="Picture 6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428604"/>
            <a:ext cx="4429156" cy="2950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Правильно!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10416" y="6492891"/>
            <a:ext cx="2133584" cy="365109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solidFill>
                  <a:srgbClr val="C00000"/>
                </a:solidFill>
                <a:hlinkClick r:id="rId2" action="ppaction://hlinksldjump"/>
              </a:rPr>
              <a:t>След.слайд</a:t>
            </a:r>
            <a:endParaRPr lang="ru-RU" dirty="0">
              <a:solidFill>
                <a:srgbClr val="C00000"/>
              </a:solidFill>
              <a:hlinkClick r:id="rId2" action="ppaction://hlinksldjump"/>
            </a:endParaRPr>
          </a:p>
        </p:txBody>
      </p:sp>
      <p:pic>
        <p:nvPicPr>
          <p:cNvPr id="36868" name="Picture 4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00" t="10000" r="11840" b="8333"/>
          <a:stretch>
            <a:fillRect/>
          </a:stretch>
        </p:blipFill>
        <p:spPr bwMode="auto">
          <a:xfrm>
            <a:off x="2500298" y="1357298"/>
            <a:ext cx="4214842" cy="5295571"/>
          </a:xfrm>
          <a:prstGeom prst="rect">
            <a:avLst/>
          </a:prstGeom>
          <a:noFill/>
        </p:spPr>
      </p:pic>
      <p:sp>
        <p:nvSpPr>
          <p:cNvPr id="3687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4" name="Picture 10" descr="Picture backgrou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928802"/>
            <a:ext cx="3786213" cy="3786214"/>
          </a:xfrm>
          <a:prstGeom prst="rect">
            <a:avLst/>
          </a:prstGeom>
          <a:noFill/>
        </p:spPr>
      </p:pic>
      <p:pic>
        <p:nvPicPr>
          <p:cNvPr id="9" name="Picture 10" descr="Picture backgrou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20715">
            <a:off x="-241990" y="1115338"/>
            <a:ext cx="3786213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14422"/>
            <a:ext cx="9144000" cy="55096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48" y="6215082"/>
            <a:ext cx="1285852" cy="436547"/>
          </a:xfrm>
        </p:spPr>
        <p:txBody>
          <a:bodyPr>
            <a:noAutofit/>
          </a:bodyPr>
          <a:lstStyle/>
          <a:p>
            <a:r>
              <a:rPr lang="ru-RU" sz="1600" dirty="0" smtClean="0">
                <a:hlinkClick r:id="rId4" action="ppaction://hlinksldjump"/>
              </a:rPr>
              <a:t>назад</a:t>
            </a:r>
            <a:endParaRPr lang="ru-RU" sz="1600" dirty="0">
              <a:hlinkClick r:id="rId4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286124"/>
            <a:ext cx="4976410" cy="339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42852"/>
            <a:ext cx="4714908" cy="3062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357298"/>
            <a:ext cx="4010008" cy="4010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7786678" y="6215082"/>
            <a:ext cx="1357322" cy="43654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hlinkClick r:id="rId2" action="ppaction://hlinksldjump"/>
              </a:rPr>
              <a:t>След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Правильно!</a:t>
            </a:r>
            <a:endParaRPr lang="ru-RU" sz="6600" dirty="0"/>
          </a:p>
        </p:txBody>
      </p:sp>
      <p:sp>
        <p:nvSpPr>
          <p:cNvPr id="3687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4" name="Picture 10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928802"/>
            <a:ext cx="3786213" cy="3786214"/>
          </a:xfrm>
          <a:prstGeom prst="rect">
            <a:avLst/>
          </a:prstGeom>
          <a:noFill/>
        </p:spPr>
      </p:pic>
      <p:pic>
        <p:nvPicPr>
          <p:cNvPr id="9" name="Picture 10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20715">
            <a:off x="-241990" y="1115338"/>
            <a:ext cx="3786213" cy="3786214"/>
          </a:xfrm>
          <a:prstGeom prst="rect">
            <a:avLst/>
          </a:prstGeom>
          <a:noFill/>
        </p:spPr>
      </p:pic>
      <p:pic>
        <p:nvPicPr>
          <p:cNvPr id="59394" name="Picture 2" descr="Picture backgrou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71480"/>
            <a:ext cx="6072230" cy="60722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14422"/>
            <a:ext cx="9144000" cy="55096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48" y="6215082"/>
            <a:ext cx="1285852" cy="436547"/>
          </a:xfrm>
        </p:spPr>
        <p:txBody>
          <a:bodyPr>
            <a:noAutofit/>
          </a:bodyPr>
          <a:lstStyle/>
          <a:p>
            <a:r>
              <a:rPr lang="ru-RU" sz="1600" dirty="0" smtClean="0">
                <a:hlinkClick r:id="rId4" action="ppaction://hlinksldjump"/>
              </a:rPr>
              <a:t>назад</a:t>
            </a:r>
            <a:endParaRPr lang="ru-RU" sz="1600" dirty="0">
              <a:hlinkClick r:id="rId4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/>
              <a:t>Молодцы!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1072843"/>
            <a:ext cx="8477260" cy="57851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Правила игры: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4910142" cy="45259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Нужно из предложенных вариантов водных обитателей выбрать эндемика Байкала</a:t>
            </a:r>
            <a:endParaRPr lang="ru-RU" sz="4000" dirty="0"/>
          </a:p>
        </p:txBody>
      </p:sp>
      <p:pic>
        <p:nvPicPr>
          <p:cNvPr id="34818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786314" y="2214554"/>
            <a:ext cx="4357686" cy="33718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29607E"/>
              </a:clrFrom>
              <a:clrTo>
                <a:srgbClr val="29607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14290"/>
            <a:ext cx="4126135" cy="2752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3214686"/>
            <a:ext cx="4071965" cy="3053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Picture 6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7752" y="928670"/>
            <a:ext cx="3500462" cy="5119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Правильно!</a:t>
            </a:r>
            <a:endParaRPr lang="ru-RU" sz="6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010416" y="6492891"/>
            <a:ext cx="2133584" cy="365109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solidFill>
                  <a:srgbClr val="C00000"/>
                </a:solidFill>
                <a:hlinkClick r:id="rId2" action="ppaction://hlinksldjump"/>
              </a:rPr>
              <a:t>След.слайд</a:t>
            </a:r>
            <a:endParaRPr lang="ru-RU" dirty="0">
              <a:solidFill>
                <a:srgbClr val="C00000"/>
              </a:solidFill>
              <a:hlinkClick r:id="rId2" action="ppaction://hlinksldjump"/>
            </a:endParaRPr>
          </a:p>
        </p:txBody>
      </p:sp>
      <p:pic>
        <p:nvPicPr>
          <p:cNvPr id="36868" name="Picture 4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200" t="10000" r="11840" b="8333"/>
          <a:stretch>
            <a:fillRect/>
          </a:stretch>
        </p:blipFill>
        <p:spPr bwMode="auto">
          <a:xfrm>
            <a:off x="2500298" y="1357298"/>
            <a:ext cx="4214842" cy="5295571"/>
          </a:xfrm>
          <a:prstGeom prst="rect">
            <a:avLst/>
          </a:prstGeom>
          <a:noFill/>
        </p:spPr>
      </p:pic>
      <p:sp>
        <p:nvSpPr>
          <p:cNvPr id="3687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4" name="Picture 10" descr="Picture backgrou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928802"/>
            <a:ext cx="3786213" cy="3786214"/>
          </a:xfrm>
          <a:prstGeom prst="rect">
            <a:avLst/>
          </a:prstGeom>
          <a:noFill/>
        </p:spPr>
      </p:pic>
      <p:pic>
        <p:nvPicPr>
          <p:cNvPr id="9" name="Picture 10" descr="Picture backgrou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20715">
            <a:off x="-241990" y="1115338"/>
            <a:ext cx="3786213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14422"/>
            <a:ext cx="9144000" cy="55096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48" y="6215082"/>
            <a:ext cx="1285852" cy="436547"/>
          </a:xfrm>
        </p:spPr>
        <p:txBody>
          <a:bodyPr>
            <a:noAutofit/>
          </a:bodyPr>
          <a:lstStyle/>
          <a:p>
            <a:r>
              <a:rPr lang="ru-RU" sz="1600" dirty="0" smtClean="0">
                <a:hlinkClick r:id="rId3" action="ppaction://hlinksldjump"/>
              </a:rPr>
              <a:t>назад</a:t>
            </a:r>
            <a:endParaRPr lang="ru-RU" sz="1600" dirty="0">
              <a:hlinkClick r:id="rId3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57166"/>
            <a:ext cx="7048500" cy="2609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 l="22359" r="21745"/>
          <a:stretch>
            <a:fillRect/>
          </a:stretch>
        </p:blipFill>
        <p:spPr bwMode="auto">
          <a:xfrm>
            <a:off x="142844" y="3071810"/>
            <a:ext cx="3643338" cy="355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8" name="Picture 6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5732" r="10580"/>
          <a:stretch>
            <a:fillRect/>
          </a:stretch>
        </p:blipFill>
        <p:spPr bwMode="auto">
          <a:xfrm>
            <a:off x="4000496" y="3071810"/>
            <a:ext cx="5002404" cy="3362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/>
              <a:t>Правильно!</a:t>
            </a:r>
            <a:endParaRPr lang="ru-RU" sz="6600" dirty="0"/>
          </a:p>
        </p:txBody>
      </p:sp>
      <p:sp>
        <p:nvSpPr>
          <p:cNvPr id="36870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72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4" name="Picture 10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928802"/>
            <a:ext cx="3786213" cy="3786214"/>
          </a:xfrm>
          <a:prstGeom prst="rect">
            <a:avLst/>
          </a:prstGeom>
          <a:noFill/>
        </p:spPr>
      </p:pic>
      <p:pic>
        <p:nvPicPr>
          <p:cNvPr id="9" name="Picture 10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20715">
            <a:off x="-241990" y="1115338"/>
            <a:ext cx="3786213" cy="3786214"/>
          </a:xfrm>
          <a:prstGeom prst="rect">
            <a:avLst/>
          </a:prstGeom>
          <a:noFill/>
        </p:spPr>
      </p:pic>
      <p:pic>
        <p:nvPicPr>
          <p:cNvPr id="59394" name="Picture 2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71480"/>
            <a:ext cx="6072230" cy="6072231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7786678" y="6215082"/>
            <a:ext cx="1357322" cy="43654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hlinkClick r:id="rId4" action="ppaction://hlinksldjump"/>
              </a:rPr>
              <a:t>След.</a:t>
            </a:r>
            <a:endParaRPr lang="ru-RU" dirty="0">
              <a:hlinkClick r:id="rId4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14422"/>
            <a:ext cx="9144000" cy="55096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Подумай ещё!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8148" y="6215082"/>
            <a:ext cx="1285852" cy="436547"/>
          </a:xfrm>
        </p:spPr>
        <p:txBody>
          <a:bodyPr>
            <a:noAutofit/>
          </a:bodyPr>
          <a:lstStyle/>
          <a:p>
            <a:r>
              <a:rPr lang="ru-RU" sz="1600" dirty="0" smtClean="0">
                <a:hlinkClick r:id="rId2" action="ppaction://hlinksldjump"/>
              </a:rPr>
              <a:t>назад</a:t>
            </a:r>
            <a:endParaRPr lang="ru-RU" sz="1600" dirty="0">
              <a:hlinkClick r:id="rId2" action="ppaction://hlinksldjump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Picture background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7" y="3571876"/>
            <a:ext cx="462711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32298"/>
            <a:ext cx="3420147" cy="6097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2" name="Picture 6" descr="Picture background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 l="13385" r="13740"/>
          <a:stretch>
            <a:fillRect/>
          </a:stretch>
        </p:blipFill>
        <p:spPr bwMode="auto">
          <a:xfrm>
            <a:off x="4572000" y="357166"/>
            <a:ext cx="4000528" cy="3102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</TotalTime>
  <Words>54</Words>
  <PresentationFormat>Экран (4:3)</PresentationFormat>
  <Paragraphs>24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Правила игры:</vt:lpstr>
      <vt:lpstr>Слайд 3</vt:lpstr>
      <vt:lpstr>Правильно!</vt:lpstr>
      <vt:lpstr>Подумай ещё!</vt:lpstr>
      <vt:lpstr>Слайд 6</vt:lpstr>
      <vt:lpstr>Правильно!</vt:lpstr>
      <vt:lpstr>Подумай ещё!</vt:lpstr>
      <vt:lpstr>Слайд 9</vt:lpstr>
      <vt:lpstr>Правильно!</vt:lpstr>
      <vt:lpstr>Подумай ещё!</vt:lpstr>
      <vt:lpstr>Слайд 12</vt:lpstr>
      <vt:lpstr>Правильно!</vt:lpstr>
      <vt:lpstr>Подумай ещё!</vt:lpstr>
      <vt:lpstr>Слайд 15</vt:lpstr>
      <vt:lpstr>Правильно!</vt:lpstr>
      <vt:lpstr>Подумай ещё!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Андрей</cp:lastModifiedBy>
  <cp:revision>5</cp:revision>
  <dcterms:created xsi:type="dcterms:W3CDTF">2026-08-21T05:39:53Z</dcterms:created>
  <dcterms:modified xsi:type="dcterms:W3CDTF">2026-08-21T06:21:11Z</dcterms:modified>
</cp:coreProperties>
</file>