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9" r:id="rId3"/>
    <p:sldId id="260" r:id="rId4"/>
    <p:sldId id="267" r:id="rId5"/>
    <p:sldId id="268" r:id="rId6"/>
    <p:sldId id="266" r:id="rId7"/>
    <p:sldId id="270" r:id="rId8"/>
    <p:sldId id="269" r:id="rId9"/>
    <p:sldId id="265" r:id="rId10"/>
    <p:sldId id="272" r:id="rId11"/>
    <p:sldId id="271" r:id="rId12"/>
    <p:sldId id="264" r:id="rId13"/>
    <p:sldId id="274" r:id="rId14"/>
    <p:sldId id="273" r:id="rId15"/>
    <p:sldId id="263" r:id="rId16"/>
    <p:sldId id="276" r:id="rId17"/>
    <p:sldId id="275" r:id="rId18"/>
    <p:sldId id="25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7.jpeg"/><Relationship Id="rId7" Type="http://schemas.openxmlformats.org/officeDocument/2006/relationships/image" Target="../media/image15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slide" Target="slide13.xml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slide" Target="slide5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2304250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effectLst/>
              </a:rPr>
              <a:t>Найди гномов по счёту</a:t>
            </a:r>
            <a:endParaRPr lang="ru-RU" sz="6600" b="1" dirty="0">
              <a:effectLst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500794" y="6234098"/>
            <a:ext cx="2643206" cy="62390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Выполнил: Шубина О.В.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воспитатель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2500306"/>
            <a:ext cx="9501254" cy="39565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089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l="-992" t="6519" r="9739" b="18517"/>
          <a:stretch>
            <a:fillRect/>
          </a:stretch>
        </p:blipFill>
        <p:spPr bwMode="auto">
          <a:xfrm>
            <a:off x="1214414" y="500042"/>
            <a:ext cx="7524803" cy="56436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40" y="6286520"/>
            <a:ext cx="2428860" cy="417530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hlinkClick r:id="rId3" action="ppaction://hlinksldjump"/>
              </a:rPr>
              <a:t>След.слайд</a:t>
            </a:r>
            <a:endParaRPr lang="ru-RU" sz="2800" dirty="0">
              <a:hlinkClick r:id="rId3" action="ppaction://hlinksldjum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Попробуй ещё раз!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86644" y="6286520"/>
            <a:ext cx="1857356" cy="46194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>
              <a:hlinkClick r:id="rId2" action="ppaction://hlinksldjump"/>
            </a:endParaRPr>
          </a:p>
        </p:txBody>
      </p:sp>
      <p:pic>
        <p:nvPicPr>
          <p:cNvPr id="79874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563940"/>
            <a:ext cx="4929222" cy="4830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20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21566" t="53226" r="60463" b="806"/>
          <a:stretch>
            <a:fillRect/>
          </a:stretch>
        </p:blipFill>
        <p:spPr bwMode="auto">
          <a:xfrm rot="1786327">
            <a:off x="7624353" y="890823"/>
            <a:ext cx="1071570" cy="1357322"/>
          </a:xfrm>
          <a:prstGeom prst="rect">
            <a:avLst/>
          </a:prstGeom>
          <a:noFill/>
        </p:spPr>
      </p:pic>
      <p:pic>
        <p:nvPicPr>
          <p:cNvPr id="9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5180" r="80990" b="49516"/>
          <a:stretch>
            <a:fillRect/>
          </a:stretch>
        </p:blipFill>
        <p:spPr bwMode="auto">
          <a:xfrm rot="21221905">
            <a:off x="1072321" y="894340"/>
            <a:ext cx="750854" cy="1357298"/>
          </a:xfrm>
          <a:prstGeom prst="rect">
            <a:avLst/>
          </a:prstGeom>
          <a:noFill/>
        </p:spPr>
      </p:pic>
      <p:pic>
        <p:nvPicPr>
          <p:cNvPr id="10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t="52904" r="78594"/>
          <a:stretch>
            <a:fillRect/>
          </a:stretch>
        </p:blipFill>
        <p:spPr bwMode="auto">
          <a:xfrm rot="1581225">
            <a:off x="6385971" y="211032"/>
            <a:ext cx="1276360" cy="1390639"/>
          </a:xfrm>
          <a:prstGeom prst="rect">
            <a:avLst/>
          </a:prstGeom>
          <a:noFill/>
        </p:spPr>
      </p:pic>
      <p:pic>
        <p:nvPicPr>
          <p:cNvPr id="11" name="Picture 8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78755" b="49838"/>
          <a:stretch>
            <a:fillRect/>
          </a:stretch>
        </p:blipFill>
        <p:spPr bwMode="auto">
          <a:xfrm rot="432207">
            <a:off x="5231367" y="73577"/>
            <a:ext cx="1266790" cy="1481150"/>
          </a:xfrm>
          <a:prstGeom prst="rect">
            <a:avLst/>
          </a:prstGeom>
          <a:noFill/>
        </p:spPr>
      </p:pic>
      <p:pic>
        <p:nvPicPr>
          <p:cNvPr id="12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58227" t="1452" r="22603" b="47741"/>
          <a:stretch>
            <a:fillRect/>
          </a:stretch>
        </p:blipFill>
        <p:spPr bwMode="auto">
          <a:xfrm>
            <a:off x="4071934" y="0"/>
            <a:ext cx="1143008" cy="1500198"/>
          </a:xfrm>
          <a:prstGeom prst="rect">
            <a:avLst/>
          </a:prstGeom>
          <a:noFill/>
        </p:spPr>
      </p:pic>
      <p:pic>
        <p:nvPicPr>
          <p:cNvPr id="13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38898" t="1129" r="41932" b="48064"/>
          <a:stretch>
            <a:fillRect/>
          </a:stretch>
        </p:blipFill>
        <p:spPr bwMode="auto">
          <a:xfrm>
            <a:off x="2928926" y="0"/>
            <a:ext cx="1143008" cy="1500198"/>
          </a:xfrm>
          <a:prstGeom prst="rect">
            <a:avLst/>
          </a:prstGeom>
          <a:noFill/>
        </p:spPr>
      </p:pic>
      <p:pic>
        <p:nvPicPr>
          <p:cNvPr id="14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20123" t="2439" r="60552" b="48780"/>
          <a:stretch>
            <a:fillRect/>
          </a:stretch>
        </p:blipFill>
        <p:spPr bwMode="auto">
          <a:xfrm rot="20933280">
            <a:off x="1698570" y="311041"/>
            <a:ext cx="1143008" cy="1428760"/>
          </a:xfrm>
          <a:prstGeom prst="rect">
            <a:avLst/>
          </a:prstGeom>
          <a:noFill/>
        </p:spPr>
      </p:pic>
      <p:pic>
        <p:nvPicPr>
          <p:cNvPr id="83970" name="Picture 2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2976" y="2500306"/>
            <a:ext cx="1399938" cy="2428892"/>
          </a:xfrm>
          <a:prstGeom prst="rect">
            <a:avLst/>
          </a:prstGeom>
          <a:noFill/>
        </p:spPr>
      </p:pic>
      <p:pic>
        <p:nvPicPr>
          <p:cNvPr id="83972" name="Picture 4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1785926"/>
            <a:ext cx="1691384" cy="2214578"/>
          </a:xfrm>
          <a:prstGeom prst="rect">
            <a:avLst/>
          </a:prstGeom>
          <a:noFill/>
        </p:spPr>
      </p:pic>
      <p:pic>
        <p:nvPicPr>
          <p:cNvPr id="83976" name="Picture 8" descr="Picture background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6929454" y="3286124"/>
            <a:ext cx="1714512" cy="3294530"/>
          </a:xfrm>
          <a:prstGeom prst="rect">
            <a:avLst/>
          </a:prstGeom>
          <a:noFill/>
        </p:spPr>
      </p:pic>
      <p:pic>
        <p:nvPicPr>
          <p:cNvPr id="83978" name="Picture 10" descr="Picture background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00364" y="3929042"/>
            <a:ext cx="2988733" cy="2928958"/>
          </a:xfrm>
          <a:prstGeom prst="rect">
            <a:avLst/>
          </a:prstGeom>
          <a:noFill/>
        </p:spPr>
      </p:pic>
      <p:pic>
        <p:nvPicPr>
          <p:cNvPr id="83974" name="Picture 6" descr="Picture backgroun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57818" y="1928802"/>
            <a:ext cx="1457371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089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l="-992" t="6519" r="9739" b="18517"/>
          <a:stretch>
            <a:fillRect/>
          </a:stretch>
        </p:blipFill>
        <p:spPr bwMode="auto">
          <a:xfrm>
            <a:off x="1214414" y="500042"/>
            <a:ext cx="7524803" cy="56436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40" y="6286520"/>
            <a:ext cx="2428860" cy="417530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hlinkClick r:id="rId3" action="ppaction://hlinksldjump"/>
              </a:rPr>
              <a:t>След.слайд</a:t>
            </a:r>
            <a:endParaRPr lang="ru-RU" sz="2800" dirty="0">
              <a:hlinkClick r:id="rId3" action="ppaction://hlinksldjum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Попробуй ещё раз!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86644" y="6286520"/>
            <a:ext cx="1857356" cy="46194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>
              <a:hlinkClick r:id="rId2" action="ppaction://hlinksldjump"/>
            </a:endParaRPr>
          </a:p>
        </p:txBody>
      </p:sp>
      <p:pic>
        <p:nvPicPr>
          <p:cNvPr id="79874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563940"/>
            <a:ext cx="4929222" cy="4830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20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21566" t="53226" r="60463" b="806"/>
          <a:stretch>
            <a:fillRect/>
          </a:stretch>
        </p:blipFill>
        <p:spPr bwMode="auto">
          <a:xfrm rot="1786327">
            <a:off x="7624353" y="890823"/>
            <a:ext cx="1071570" cy="1357322"/>
          </a:xfrm>
          <a:prstGeom prst="rect">
            <a:avLst/>
          </a:prstGeom>
          <a:noFill/>
        </p:spPr>
      </p:pic>
      <p:pic>
        <p:nvPicPr>
          <p:cNvPr id="9" name="Picture 8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5180" r="80990" b="49516"/>
          <a:stretch>
            <a:fillRect/>
          </a:stretch>
        </p:blipFill>
        <p:spPr bwMode="auto">
          <a:xfrm rot="21221905">
            <a:off x="1072321" y="894340"/>
            <a:ext cx="750854" cy="1357298"/>
          </a:xfrm>
          <a:prstGeom prst="rect">
            <a:avLst/>
          </a:prstGeom>
          <a:noFill/>
        </p:spPr>
      </p:pic>
      <p:pic>
        <p:nvPicPr>
          <p:cNvPr id="10" name="Picture 8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t="52904" r="78594"/>
          <a:stretch>
            <a:fillRect/>
          </a:stretch>
        </p:blipFill>
        <p:spPr bwMode="auto">
          <a:xfrm rot="1581225">
            <a:off x="6385971" y="211032"/>
            <a:ext cx="1276360" cy="1390639"/>
          </a:xfrm>
          <a:prstGeom prst="rect">
            <a:avLst/>
          </a:prstGeom>
          <a:noFill/>
        </p:spPr>
      </p:pic>
      <p:pic>
        <p:nvPicPr>
          <p:cNvPr id="11" name="Picture 8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78755" b="49838"/>
          <a:stretch>
            <a:fillRect/>
          </a:stretch>
        </p:blipFill>
        <p:spPr bwMode="auto">
          <a:xfrm rot="432207">
            <a:off x="5231367" y="73577"/>
            <a:ext cx="1266790" cy="1481150"/>
          </a:xfrm>
          <a:prstGeom prst="rect">
            <a:avLst/>
          </a:prstGeom>
          <a:noFill/>
        </p:spPr>
      </p:pic>
      <p:pic>
        <p:nvPicPr>
          <p:cNvPr id="12" name="Picture 8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58227" t="1452" r="22603" b="47741"/>
          <a:stretch>
            <a:fillRect/>
          </a:stretch>
        </p:blipFill>
        <p:spPr bwMode="auto">
          <a:xfrm>
            <a:off x="4071934" y="0"/>
            <a:ext cx="1143008" cy="1500198"/>
          </a:xfrm>
          <a:prstGeom prst="rect">
            <a:avLst/>
          </a:prstGeom>
          <a:noFill/>
        </p:spPr>
      </p:pic>
      <p:pic>
        <p:nvPicPr>
          <p:cNvPr id="13" name="Picture 8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38898" t="1129" r="41932" b="48064"/>
          <a:stretch>
            <a:fillRect/>
          </a:stretch>
        </p:blipFill>
        <p:spPr bwMode="auto">
          <a:xfrm>
            <a:off x="2928926" y="0"/>
            <a:ext cx="1143008" cy="1500198"/>
          </a:xfrm>
          <a:prstGeom prst="rect">
            <a:avLst/>
          </a:prstGeom>
          <a:noFill/>
        </p:spPr>
      </p:pic>
      <p:pic>
        <p:nvPicPr>
          <p:cNvPr id="14" name="Picture 8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20123" t="2439" r="60552" b="48780"/>
          <a:stretch>
            <a:fillRect/>
          </a:stretch>
        </p:blipFill>
        <p:spPr bwMode="auto">
          <a:xfrm rot="20933280">
            <a:off x="1698570" y="311041"/>
            <a:ext cx="1143008" cy="1428760"/>
          </a:xfrm>
          <a:prstGeom prst="rect">
            <a:avLst/>
          </a:prstGeom>
          <a:noFill/>
        </p:spPr>
      </p:pic>
      <p:pic>
        <p:nvPicPr>
          <p:cNvPr id="84994" name="Picture 2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2214554"/>
            <a:ext cx="7010400" cy="4429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089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l="-992" t="6519" r="9739" b="18517"/>
          <a:stretch>
            <a:fillRect/>
          </a:stretch>
        </p:blipFill>
        <p:spPr bwMode="auto">
          <a:xfrm>
            <a:off x="1214414" y="500042"/>
            <a:ext cx="7524803" cy="56436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40" y="6286520"/>
            <a:ext cx="2428860" cy="417530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hlinkClick r:id="rId3" action="ppaction://hlinksldjump"/>
              </a:rPr>
              <a:t>След.слайд</a:t>
            </a:r>
            <a:endParaRPr lang="ru-RU" sz="2800" dirty="0">
              <a:hlinkClick r:id="rId3" action="ppaction://hlinksldjum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Попробуй ещё раз!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86644" y="6286520"/>
            <a:ext cx="1857356" cy="46194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>
              <a:hlinkClick r:id="rId2" action="ppaction://hlinksldjump"/>
            </a:endParaRPr>
          </a:p>
        </p:txBody>
      </p:sp>
      <p:pic>
        <p:nvPicPr>
          <p:cNvPr id="79874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563940"/>
            <a:ext cx="4929222" cy="4830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/>
              <a:t>Молодцы, ребята!</a:t>
            </a:r>
            <a:endParaRPr lang="ru-RU" sz="6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 l="10500" r="9999"/>
          <a:stretch>
            <a:fillRect/>
          </a:stretch>
        </p:blipFill>
        <p:spPr bwMode="auto">
          <a:xfrm>
            <a:off x="2643174" y="1357298"/>
            <a:ext cx="4357718" cy="5481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Правила игры: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43050"/>
            <a:ext cx="4471990" cy="4475150"/>
          </a:xfrm>
        </p:spPr>
        <p:txBody>
          <a:bodyPr/>
          <a:lstStyle/>
          <a:p>
            <a:r>
              <a:rPr lang="ru-RU" dirty="0" smtClean="0"/>
              <a:t>Нужно посчитать количество гномов на слайде и нажать на соответствующую цифру.</a:t>
            </a:r>
            <a:endParaRPr lang="ru-RU" dirty="0"/>
          </a:p>
        </p:txBody>
      </p:sp>
      <p:sp>
        <p:nvSpPr>
          <p:cNvPr id="6554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42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44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46" name="AutoShape 10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48" name="AutoShape 1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5552" name="Picture 16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071934" y="1434528"/>
            <a:ext cx="4470699" cy="5423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8" name="Picture 6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857496"/>
            <a:ext cx="2845810" cy="3619472"/>
          </a:xfrm>
          <a:prstGeom prst="rect">
            <a:avLst/>
          </a:prstGeom>
          <a:noFill/>
        </p:spPr>
      </p:pic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3143248"/>
            <a:ext cx="3571900" cy="3125413"/>
          </a:xfrm>
          <a:prstGeom prst="rect">
            <a:avLst/>
          </a:prstGeom>
          <a:noFill/>
        </p:spPr>
      </p:pic>
      <p:pic>
        <p:nvPicPr>
          <p:cNvPr id="64516" name="Picture 4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2285992"/>
            <a:ext cx="3392091" cy="4405314"/>
          </a:xfrm>
          <a:prstGeom prst="rect">
            <a:avLst/>
          </a:prstGeom>
          <a:noFill/>
        </p:spPr>
      </p:pic>
      <p:pic>
        <p:nvPicPr>
          <p:cNvPr id="64520" name="Picture 8" descr="Picture background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 l="21566" t="53226" r="60463" b="806"/>
          <a:stretch>
            <a:fillRect/>
          </a:stretch>
        </p:blipFill>
        <p:spPr bwMode="auto">
          <a:xfrm rot="1786327">
            <a:off x="7624353" y="890823"/>
            <a:ext cx="1071570" cy="1357322"/>
          </a:xfrm>
          <a:prstGeom prst="rect">
            <a:avLst/>
          </a:prstGeom>
          <a:noFill/>
        </p:spPr>
      </p:pic>
      <p:pic>
        <p:nvPicPr>
          <p:cNvPr id="9" name="Picture 8" descr="Picture background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 l="5180" r="80990" b="49516"/>
          <a:stretch>
            <a:fillRect/>
          </a:stretch>
        </p:blipFill>
        <p:spPr bwMode="auto">
          <a:xfrm rot="21221905">
            <a:off x="1072321" y="894340"/>
            <a:ext cx="750854" cy="1357298"/>
          </a:xfrm>
          <a:prstGeom prst="rect">
            <a:avLst/>
          </a:prstGeom>
          <a:noFill/>
        </p:spPr>
      </p:pic>
      <p:pic>
        <p:nvPicPr>
          <p:cNvPr id="10" name="Picture 8" descr="Picture background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 t="52904" r="78594"/>
          <a:stretch>
            <a:fillRect/>
          </a:stretch>
        </p:blipFill>
        <p:spPr bwMode="auto">
          <a:xfrm rot="1581225">
            <a:off x="6385971" y="211032"/>
            <a:ext cx="1276360" cy="1390639"/>
          </a:xfrm>
          <a:prstGeom prst="rect">
            <a:avLst/>
          </a:prstGeom>
          <a:noFill/>
        </p:spPr>
      </p:pic>
      <p:pic>
        <p:nvPicPr>
          <p:cNvPr id="11" name="Picture 8" descr="Picture background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 l="78755" b="49838"/>
          <a:stretch>
            <a:fillRect/>
          </a:stretch>
        </p:blipFill>
        <p:spPr bwMode="auto">
          <a:xfrm rot="432207">
            <a:off x="5231367" y="73577"/>
            <a:ext cx="1266790" cy="1481150"/>
          </a:xfrm>
          <a:prstGeom prst="rect">
            <a:avLst/>
          </a:prstGeom>
          <a:noFill/>
        </p:spPr>
      </p:pic>
      <p:pic>
        <p:nvPicPr>
          <p:cNvPr id="12" name="Picture 8" descr="Picture background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 l="58227" t="1452" r="22603" b="47741"/>
          <a:stretch>
            <a:fillRect/>
          </a:stretch>
        </p:blipFill>
        <p:spPr bwMode="auto">
          <a:xfrm>
            <a:off x="4071934" y="0"/>
            <a:ext cx="1143008" cy="1500198"/>
          </a:xfrm>
          <a:prstGeom prst="rect">
            <a:avLst/>
          </a:prstGeom>
          <a:noFill/>
        </p:spPr>
      </p:pic>
      <p:pic>
        <p:nvPicPr>
          <p:cNvPr id="13" name="Picture 8" descr="Picture background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 l="38898" t="1129" r="41932" b="48064"/>
          <a:stretch>
            <a:fillRect/>
          </a:stretch>
        </p:blipFill>
        <p:spPr bwMode="auto">
          <a:xfrm>
            <a:off x="2928926" y="0"/>
            <a:ext cx="1143008" cy="1500198"/>
          </a:xfrm>
          <a:prstGeom prst="rect">
            <a:avLst/>
          </a:prstGeom>
          <a:noFill/>
        </p:spPr>
      </p:pic>
      <p:pic>
        <p:nvPicPr>
          <p:cNvPr id="14" name="Picture 8" descr="Picture background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 l="20123" t="2439" r="60552" b="48780"/>
          <a:stretch>
            <a:fillRect/>
          </a:stretch>
        </p:blipFill>
        <p:spPr bwMode="auto">
          <a:xfrm rot="20933280">
            <a:off x="1698570" y="311041"/>
            <a:ext cx="1143008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089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l="-992" t="6519" r="9739" b="18517"/>
          <a:stretch>
            <a:fillRect/>
          </a:stretch>
        </p:blipFill>
        <p:spPr bwMode="auto">
          <a:xfrm>
            <a:off x="1214414" y="500042"/>
            <a:ext cx="7524803" cy="56436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40" y="6286520"/>
            <a:ext cx="2428860" cy="417530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hlinkClick r:id="rId3" action="ppaction://hlinksldjump"/>
              </a:rPr>
              <a:t>След.слайд</a:t>
            </a:r>
            <a:endParaRPr lang="ru-RU" sz="2800" dirty="0">
              <a:hlinkClick r:id="rId3" action="ppaction://hlinksldjum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Попробуй ещё раз!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86644" y="6286520"/>
            <a:ext cx="1857356" cy="46194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>
              <a:hlinkClick r:id="rId2" action="ppaction://hlinksldjump"/>
            </a:endParaRPr>
          </a:p>
        </p:txBody>
      </p:sp>
      <p:pic>
        <p:nvPicPr>
          <p:cNvPr id="79874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563940"/>
            <a:ext cx="4929222" cy="4830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20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21566" t="53226" r="60463" b="806"/>
          <a:stretch>
            <a:fillRect/>
          </a:stretch>
        </p:blipFill>
        <p:spPr bwMode="auto">
          <a:xfrm rot="1786327">
            <a:off x="7624353" y="890823"/>
            <a:ext cx="1071570" cy="1357322"/>
          </a:xfrm>
          <a:prstGeom prst="rect">
            <a:avLst/>
          </a:prstGeom>
          <a:noFill/>
        </p:spPr>
      </p:pic>
      <p:pic>
        <p:nvPicPr>
          <p:cNvPr id="9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5180" r="80990" b="49516"/>
          <a:stretch>
            <a:fillRect/>
          </a:stretch>
        </p:blipFill>
        <p:spPr bwMode="auto">
          <a:xfrm rot="21221905">
            <a:off x="1072321" y="894340"/>
            <a:ext cx="750854" cy="1357298"/>
          </a:xfrm>
          <a:prstGeom prst="rect">
            <a:avLst/>
          </a:prstGeom>
          <a:noFill/>
        </p:spPr>
      </p:pic>
      <p:pic>
        <p:nvPicPr>
          <p:cNvPr id="10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t="52904" r="78594"/>
          <a:stretch>
            <a:fillRect/>
          </a:stretch>
        </p:blipFill>
        <p:spPr bwMode="auto">
          <a:xfrm rot="1581225">
            <a:off x="6385971" y="211032"/>
            <a:ext cx="1276360" cy="1390639"/>
          </a:xfrm>
          <a:prstGeom prst="rect">
            <a:avLst/>
          </a:prstGeom>
          <a:noFill/>
        </p:spPr>
      </p:pic>
      <p:pic>
        <p:nvPicPr>
          <p:cNvPr id="11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78755" b="49838"/>
          <a:stretch>
            <a:fillRect/>
          </a:stretch>
        </p:blipFill>
        <p:spPr bwMode="auto">
          <a:xfrm rot="432207">
            <a:off x="5231367" y="73577"/>
            <a:ext cx="1266790" cy="1481150"/>
          </a:xfrm>
          <a:prstGeom prst="rect">
            <a:avLst/>
          </a:prstGeom>
          <a:noFill/>
        </p:spPr>
      </p:pic>
      <p:pic>
        <p:nvPicPr>
          <p:cNvPr id="12" name="Picture 8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58227" t="1452" r="22603" b="47741"/>
          <a:stretch>
            <a:fillRect/>
          </a:stretch>
        </p:blipFill>
        <p:spPr bwMode="auto">
          <a:xfrm>
            <a:off x="4071934" y="0"/>
            <a:ext cx="1143008" cy="1500198"/>
          </a:xfrm>
          <a:prstGeom prst="rect">
            <a:avLst/>
          </a:prstGeom>
          <a:noFill/>
        </p:spPr>
      </p:pic>
      <p:pic>
        <p:nvPicPr>
          <p:cNvPr id="13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38898" t="1129" r="41932" b="48064"/>
          <a:stretch>
            <a:fillRect/>
          </a:stretch>
        </p:blipFill>
        <p:spPr bwMode="auto">
          <a:xfrm>
            <a:off x="2928926" y="0"/>
            <a:ext cx="1143008" cy="1500198"/>
          </a:xfrm>
          <a:prstGeom prst="rect">
            <a:avLst/>
          </a:prstGeom>
          <a:noFill/>
        </p:spPr>
      </p:pic>
      <p:pic>
        <p:nvPicPr>
          <p:cNvPr id="14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20123" t="2439" r="60552" b="48780"/>
          <a:stretch>
            <a:fillRect/>
          </a:stretch>
        </p:blipFill>
        <p:spPr bwMode="auto">
          <a:xfrm rot="20933280">
            <a:off x="1698570" y="311041"/>
            <a:ext cx="1143008" cy="1428760"/>
          </a:xfrm>
          <a:prstGeom prst="rect">
            <a:avLst/>
          </a:prstGeom>
          <a:noFill/>
        </p:spPr>
      </p:pic>
      <p:pic>
        <p:nvPicPr>
          <p:cNvPr id="81924" name="Picture 4" descr="Picture background"/>
          <p:cNvPicPr>
            <a:picLocks noChangeAspect="1" noChangeArrowheads="1"/>
          </p:cNvPicPr>
          <p:nvPr/>
        </p:nvPicPr>
        <p:blipFill>
          <a:blip r:embed="rId5"/>
          <a:srcRect l="2430" r="6249" b="50000"/>
          <a:stretch>
            <a:fillRect/>
          </a:stretch>
        </p:blipFill>
        <p:spPr bwMode="auto">
          <a:xfrm>
            <a:off x="1071538" y="2571744"/>
            <a:ext cx="8054058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089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l="-992" t="6519" r="9739" b="18517"/>
          <a:stretch>
            <a:fillRect/>
          </a:stretch>
        </p:blipFill>
        <p:spPr bwMode="auto">
          <a:xfrm>
            <a:off x="1214414" y="500042"/>
            <a:ext cx="7524803" cy="56436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40" y="6286520"/>
            <a:ext cx="2428860" cy="417530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hlinkClick r:id="rId3" action="ppaction://hlinksldjump"/>
              </a:rPr>
              <a:t>След.слайд</a:t>
            </a:r>
            <a:endParaRPr lang="ru-RU" sz="2800" dirty="0">
              <a:hlinkClick r:id="rId3" action="ppaction://hlinksldjum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Попробуй ещё раз!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86644" y="6286520"/>
            <a:ext cx="1857356" cy="46194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>
              <a:hlinkClick r:id="rId2" action="ppaction://hlinksldjump"/>
            </a:endParaRPr>
          </a:p>
        </p:txBody>
      </p:sp>
      <p:pic>
        <p:nvPicPr>
          <p:cNvPr id="79874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563940"/>
            <a:ext cx="4929222" cy="4830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20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21566" t="53226" r="60463" b="806"/>
          <a:stretch>
            <a:fillRect/>
          </a:stretch>
        </p:blipFill>
        <p:spPr bwMode="auto">
          <a:xfrm rot="1786327">
            <a:off x="7624353" y="890823"/>
            <a:ext cx="1071570" cy="1357322"/>
          </a:xfrm>
          <a:prstGeom prst="rect">
            <a:avLst/>
          </a:prstGeom>
          <a:noFill/>
        </p:spPr>
      </p:pic>
      <p:pic>
        <p:nvPicPr>
          <p:cNvPr id="9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5180" r="80990" b="49516"/>
          <a:stretch>
            <a:fillRect/>
          </a:stretch>
        </p:blipFill>
        <p:spPr bwMode="auto">
          <a:xfrm rot="21221905">
            <a:off x="1072321" y="894340"/>
            <a:ext cx="750854" cy="1357298"/>
          </a:xfrm>
          <a:prstGeom prst="rect">
            <a:avLst/>
          </a:prstGeom>
          <a:noFill/>
        </p:spPr>
      </p:pic>
      <p:pic>
        <p:nvPicPr>
          <p:cNvPr id="10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t="52904" r="78594"/>
          <a:stretch>
            <a:fillRect/>
          </a:stretch>
        </p:blipFill>
        <p:spPr bwMode="auto">
          <a:xfrm rot="1581225">
            <a:off x="6385971" y="211032"/>
            <a:ext cx="1276360" cy="1390639"/>
          </a:xfrm>
          <a:prstGeom prst="rect">
            <a:avLst/>
          </a:prstGeom>
          <a:noFill/>
        </p:spPr>
      </p:pic>
      <p:pic>
        <p:nvPicPr>
          <p:cNvPr id="11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78755" b="49838"/>
          <a:stretch>
            <a:fillRect/>
          </a:stretch>
        </p:blipFill>
        <p:spPr bwMode="auto">
          <a:xfrm rot="432207">
            <a:off x="5231367" y="73577"/>
            <a:ext cx="1266790" cy="1481150"/>
          </a:xfrm>
          <a:prstGeom prst="rect">
            <a:avLst/>
          </a:prstGeom>
          <a:noFill/>
        </p:spPr>
      </p:pic>
      <p:pic>
        <p:nvPicPr>
          <p:cNvPr id="12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58227" t="1452" r="22603" b="47741"/>
          <a:stretch>
            <a:fillRect/>
          </a:stretch>
        </p:blipFill>
        <p:spPr bwMode="auto">
          <a:xfrm>
            <a:off x="4071934" y="0"/>
            <a:ext cx="1143008" cy="1500198"/>
          </a:xfrm>
          <a:prstGeom prst="rect">
            <a:avLst/>
          </a:prstGeom>
          <a:noFill/>
        </p:spPr>
      </p:pic>
      <p:pic>
        <p:nvPicPr>
          <p:cNvPr id="13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38898" t="1129" r="41932" b="48064"/>
          <a:stretch>
            <a:fillRect/>
          </a:stretch>
        </p:blipFill>
        <p:spPr bwMode="auto">
          <a:xfrm>
            <a:off x="2928926" y="0"/>
            <a:ext cx="1143008" cy="1500198"/>
          </a:xfrm>
          <a:prstGeom prst="rect">
            <a:avLst/>
          </a:prstGeom>
          <a:noFill/>
        </p:spPr>
      </p:pic>
      <p:pic>
        <p:nvPicPr>
          <p:cNvPr id="14" name="Picture 8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20123" t="2439" r="60552" b="48780"/>
          <a:stretch>
            <a:fillRect/>
          </a:stretch>
        </p:blipFill>
        <p:spPr bwMode="auto">
          <a:xfrm rot="20933280">
            <a:off x="1698570" y="311041"/>
            <a:ext cx="1143008" cy="1428760"/>
          </a:xfrm>
          <a:prstGeom prst="rect">
            <a:avLst/>
          </a:prstGeom>
          <a:noFill/>
        </p:spPr>
      </p:pic>
      <p:pic>
        <p:nvPicPr>
          <p:cNvPr id="82946" name="Picture 2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1500150"/>
            <a:ext cx="2820727" cy="5357850"/>
          </a:xfrm>
          <a:prstGeom prst="rect">
            <a:avLst/>
          </a:prstGeom>
          <a:noFill/>
        </p:spPr>
      </p:pic>
      <p:pic>
        <p:nvPicPr>
          <p:cNvPr id="82948" name="Picture 4" descr="Picture background"/>
          <p:cNvPicPr>
            <a:picLocks noChangeAspect="1" noChangeArrowheads="1"/>
          </p:cNvPicPr>
          <p:nvPr/>
        </p:nvPicPr>
        <p:blipFill>
          <a:blip r:embed="rId6"/>
          <a:srcRect l="10500" r="9999"/>
          <a:stretch>
            <a:fillRect/>
          </a:stretch>
        </p:blipFill>
        <p:spPr bwMode="auto">
          <a:xfrm>
            <a:off x="1643042" y="2275217"/>
            <a:ext cx="3643338" cy="45827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28</TotalTime>
  <Words>59</Words>
  <PresentationFormat>Экран (4:3)</PresentationFormat>
  <Paragraphs>21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Солнцестояние</vt:lpstr>
      <vt:lpstr>Найди гномов по счёту</vt:lpstr>
      <vt:lpstr>Правила игры:</vt:lpstr>
      <vt:lpstr>Слайд 3</vt:lpstr>
      <vt:lpstr>След.слайд</vt:lpstr>
      <vt:lpstr>Попробуй ещё раз!</vt:lpstr>
      <vt:lpstr>Слайд 6</vt:lpstr>
      <vt:lpstr>След.слайд</vt:lpstr>
      <vt:lpstr>Попробуй ещё раз!</vt:lpstr>
      <vt:lpstr>Слайд 9</vt:lpstr>
      <vt:lpstr>След.слайд</vt:lpstr>
      <vt:lpstr>Попробуй ещё раз!</vt:lpstr>
      <vt:lpstr>Слайд 12</vt:lpstr>
      <vt:lpstr>След.слайд</vt:lpstr>
      <vt:lpstr>Попробуй ещё раз!</vt:lpstr>
      <vt:lpstr>Слайд 15</vt:lpstr>
      <vt:lpstr>След.слайд</vt:lpstr>
      <vt:lpstr>Попробуй ещё раз!</vt:lpstr>
      <vt:lpstr>Молодцы, ребята!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Найди гномов по счёту</dc:title>
  <dc:creator>Андрей</dc:creator>
  <cp:lastModifiedBy>Андрей</cp:lastModifiedBy>
  <cp:revision>6</cp:revision>
  <dcterms:created xsi:type="dcterms:W3CDTF">2026-08-21T06:22:22Z</dcterms:created>
  <dcterms:modified xsi:type="dcterms:W3CDTF">2026-08-26T07:20:09Z</dcterms:modified>
</cp:coreProperties>
</file>