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73" r:id="rId3"/>
    <p:sldId id="259" r:id="rId4"/>
    <p:sldId id="258" r:id="rId5"/>
    <p:sldId id="257" r:id="rId6"/>
    <p:sldId id="260" r:id="rId7"/>
    <p:sldId id="261" r:id="rId8"/>
    <p:sldId id="262" r:id="rId9"/>
    <p:sldId id="263" r:id="rId10"/>
    <p:sldId id="265" r:id="rId11"/>
    <p:sldId id="264" r:id="rId12"/>
    <p:sldId id="266" r:id="rId13"/>
    <p:sldId id="268" r:id="rId14"/>
    <p:sldId id="267" r:id="rId15"/>
    <p:sldId id="269" r:id="rId16"/>
    <p:sldId id="271" r:id="rId17"/>
    <p:sldId id="270" r:id="rId18"/>
    <p:sldId id="27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8" d="100"/>
          <a:sy n="78" d="100"/>
        </p:scale>
        <p:origin x="-1570" y="-16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1.jpeg"/><Relationship Id="rId7" Type="http://schemas.openxmlformats.org/officeDocument/2006/relationships/image" Target="../media/image24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4.xml"/><Relationship Id="rId5" Type="http://schemas.openxmlformats.org/officeDocument/2006/relationships/image" Target="../media/image23.jpeg"/><Relationship Id="rId4" Type="http://schemas.openxmlformats.org/officeDocument/2006/relationships/slide" Target="slide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slide" Target="slide16.xml"/><Relationship Id="rId7" Type="http://schemas.openxmlformats.org/officeDocument/2006/relationships/image" Target="../media/image28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7.xml"/><Relationship Id="rId5" Type="http://schemas.openxmlformats.org/officeDocument/2006/relationships/image" Target="../media/image11.jpeg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" Target="slide1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slide" Target="slide4.xml"/><Relationship Id="rId7" Type="http://schemas.openxmlformats.org/officeDocument/2006/relationships/image" Target="../media/image1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slide" Target="slide5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1.jpeg"/><Relationship Id="rId7" Type="http://schemas.openxmlformats.org/officeDocument/2006/relationships/image" Target="../media/image17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5" Type="http://schemas.openxmlformats.org/officeDocument/2006/relationships/image" Target="../media/image16.jpeg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11.jpeg"/><Relationship Id="rId7" Type="http://schemas.openxmlformats.org/officeDocument/2006/relationships/image" Target="../media/image21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0.xml"/><Relationship Id="rId5" Type="http://schemas.openxmlformats.org/officeDocument/2006/relationships/image" Target="../media/image20.jpeg"/><Relationship Id="rId4" Type="http://schemas.openxmlformats.org/officeDocument/2006/relationships/slide" Target="slide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8000" dirty="0" smtClean="0"/>
              <a:t>Покорми птицу</a:t>
            </a:r>
            <a:endParaRPr lang="ru-RU" sz="8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00760" y="6000768"/>
            <a:ext cx="2968526" cy="712046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Выполнил: Шубина О.В.</a:t>
            </a:r>
          </a:p>
          <a:p>
            <a:r>
              <a:rPr lang="ru-RU" dirty="0" smtClean="0"/>
              <a:t>Воспитатель</a:t>
            </a:r>
            <a:endParaRPr lang="ru-RU" dirty="0"/>
          </a:p>
        </p:txBody>
      </p:sp>
      <p:pic>
        <p:nvPicPr>
          <p:cNvPr id="63492" name="Picture 4" descr="Picture background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357422" y="3326283"/>
            <a:ext cx="5000660" cy="3531717"/>
          </a:xfrm>
          <a:prstGeom prst="rect">
            <a:avLst/>
          </a:prstGeom>
          <a:noFill/>
        </p:spPr>
      </p:pic>
      <p:pic>
        <p:nvPicPr>
          <p:cNvPr id="63494" name="Picture 6" descr="Picture backgroun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-2071733" y="2571721"/>
            <a:ext cx="6858046" cy="1714512"/>
          </a:xfrm>
          <a:prstGeom prst="rect">
            <a:avLst/>
          </a:prstGeom>
          <a:noFill/>
        </p:spPr>
      </p:pic>
      <p:pic>
        <p:nvPicPr>
          <p:cNvPr id="63496" name="Picture 8" descr="Picture background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4480" y="1000108"/>
            <a:ext cx="886535" cy="928694"/>
          </a:xfrm>
          <a:prstGeom prst="rect">
            <a:avLst/>
          </a:prstGeom>
          <a:noFill/>
        </p:spPr>
      </p:pic>
      <p:pic>
        <p:nvPicPr>
          <p:cNvPr id="8" name="Picture 8" descr="Picture background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85720" y="2071678"/>
            <a:ext cx="741053" cy="776294"/>
          </a:xfrm>
          <a:prstGeom prst="rect">
            <a:avLst/>
          </a:prstGeom>
          <a:noFill/>
        </p:spPr>
      </p:pic>
      <p:pic>
        <p:nvPicPr>
          <p:cNvPr id="9" name="Picture 8" descr="Picture background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33371">
            <a:off x="1689454" y="4976062"/>
            <a:ext cx="738694" cy="7738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7239000" cy="928694"/>
          </a:xfrm>
        </p:spPr>
        <p:txBody>
          <a:bodyPr>
            <a:noAutofit/>
          </a:bodyPr>
          <a:lstStyle/>
          <a:p>
            <a:pPr algn="ctr"/>
            <a:r>
              <a:rPr lang="ru-RU" sz="8000" dirty="0" smtClean="0"/>
              <a:t>Верно!</a:t>
            </a:r>
            <a:endParaRPr lang="ru-RU" sz="8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929322" y="6403032"/>
            <a:ext cx="2624134" cy="454968"/>
          </a:xfrm>
        </p:spPr>
        <p:txBody>
          <a:bodyPr>
            <a:normAutofit lnSpcReduction="10000"/>
          </a:bodyPr>
          <a:lstStyle/>
          <a:p>
            <a:r>
              <a:rPr lang="ru-RU" dirty="0" err="1" smtClean="0">
                <a:hlinkClick r:id="rId2" action="ppaction://hlinksldjump"/>
              </a:rPr>
              <a:t>След.слайд</a:t>
            </a:r>
            <a:endParaRPr lang="ru-RU" dirty="0">
              <a:hlinkClick r:id="rId2" action="ppaction://hlinksldjump"/>
            </a:endParaRPr>
          </a:p>
        </p:txBody>
      </p:sp>
      <p:pic>
        <p:nvPicPr>
          <p:cNvPr id="65538" name="Picture 2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1234600"/>
            <a:ext cx="4286280" cy="5623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/>
              <a:t>Подумай ещё!</a:t>
            </a:r>
            <a:endParaRPr lang="ru-RU" sz="6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643702" y="6215082"/>
            <a:ext cx="1900222" cy="462262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>
              <a:hlinkClick r:id="rId2" action="ppaction://hlinksldjump"/>
            </a:endParaRPr>
          </a:p>
        </p:txBody>
      </p:sp>
      <p:pic>
        <p:nvPicPr>
          <p:cNvPr id="62466" name="Picture 2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1800190"/>
            <a:ext cx="4214842" cy="50578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2428860" y="3357538"/>
            <a:ext cx="3929090" cy="3500462"/>
          </a:xfrm>
          <a:prstGeom prst="rect">
            <a:avLst/>
          </a:prstGeom>
          <a:noFill/>
        </p:spPr>
      </p:pic>
      <p:pic>
        <p:nvPicPr>
          <p:cNvPr id="5" name="Picture 8" descr="Picture background"/>
          <p:cNvPicPr>
            <a:picLocks noChangeAspect="1" noChangeArrowheads="1"/>
          </p:cNvPicPr>
          <p:nvPr/>
        </p:nvPicPr>
        <p:blipFill>
          <a:blip r:embed="rId3"/>
          <a:srcRect l="10000" t="20000" r="20000" b="25000"/>
          <a:stretch>
            <a:fillRect/>
          </a:stretch>
        </p:blipFill>
        <p:spPr bwMode="auto">
          <a:xfrm rot="15382407">
            <a:off x="808568" y="2786073"/>
            <a:ext cx="1500198" cy="785818"/>
          </a:xfrm>
          <a:prstGeom prst="rect">
            <a:avLst/>
          </a:prstGeom>
          <a:noFill/>
        </p:spPr>
      </p:pic>
      <p:pic>
        <p:nvPicPr>
          <p:cNvPr id="6" name="Picture 8" descr="Picture background"/>
          <p:cNvPicPr>
            <a:picLocks noChangeAspect="1" noChangeArrowheads="1"/>
          </p:cNvPicPr>
          <p:nvPr/>
        </p:nvPicPr>
        <p:blipFill>
          <a:blip r:embed="rId3"/>
          <a:srcRect l="10000" t="20000" r="20000" b="25000"/>
          <a:stretch>
            <a:fillRect/>
          </a:stretch>
        </p:blipFill>
        <p:spPr bwMode="auto">
          <a:xfrm rot="16519851">
            <a:off x="3001729" y="2573494"/>
            <a:ext cx="1104648" cy="578625"/>
          </a:xfrm>
          <a:prstGeom prst="rect">
            <a:avLst/>
          </a:prstGeom>
          <a:noFill/>
        </p:spPr>
      </p:pic>
      <p:pic>
        <p:nvPicPr>
          <p:cNvPr id="7" name="Picture 8" descr="Picture background"/>
          <p:cNvPicPr>
            <a:picLocks noChangeAspect="1" noChangeArrowheads="1"/>
          </p:cNvPicPr>
          <p:nvPr/>
        </p:nvPicPr>
        <p:blipFill>
          <a:blip r:embed="rId3"/>
          <a:srcRect l="10000" t="20000" r="20000" b="25000"/>
          <a:stretch>
            <a:fillRect/>
          </a:stretch>
        </p:blipFill>
        <p:spPr bwMode="auto">
          <a:xfrm rot="16683103" flipV="1">
            <a:off x="5111665" y="2905978"/>
            <a:ext cx="1500198" cy="950005"/>
          </a:xfrm>
          <a:prstGeom prst="rect">
            <a:avLst/>
          </a:prstGeom>
          <a:noFill/>
        </p:spPr>
      </p:pic>
      <p:pic>
        <p:nvPicPr>
          <p:cNvPr id="67588" name="Picture 4" descr="Picture background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7752" y="500042"/>
            <a:ext cx="2905092" cy="1939149"/>
          </a:xfrm>
          <a:prstGeom prst="rect">
            <a:avLst/>
          </a:prstGeom>
          <a:noFill/>
        </p:spPr>
      </p:pic>
      <p:pic>
        <p:nvPicPr>
          <p:cNvPr id="4098" name="Picture 2" descr="Picture background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3174" y="142852"/>
            <a:ext cx="2214578" cy="2214578"/>
          </a:xfrm>
          <a:prstGeom prst="rect">
            <a:avLst/>
          </a:prstGeom>
          <a:noFill/>
        </p:spPr>
      </p:pic>
      <p:sp>
        <p:nvSpPr>
          <p:cNvPr id="4100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2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4" name="AutoShape 8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6" name="AutoShape 10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8" name="Picture 12" descr="Picture background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-142907" y="357166"/>
            <a:ext cx="2828974" cy="23574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7239000" cy="928694"/>
          </a:xfrm>
        </p:spPr>
        <p:txBody>
          <a:bodyPr>
            <a:noAutofit/>
          </a:bodyPr>
          <a:lstStyle/>
          <a:p>
            <a:pPr algn="ctr"/>
            <a:r>
              <a:rPr lang="ru-RU" sz="8000" dirty="0" smtClean="0"/>
              <a:t>Верно!</a:t>
            </a:r>
            <a:endParaRPr lang="ru-RU" sz="8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929322" y="6403032"/>
            <a:ext cx="2624134" cy="454968"/>
          </a:xfrm>
        </p:spPr>
        <p:txBody>
          <a:bodyPr>
            <a:normAutofit lnSpcReduction="10000"/>
          </a:bodyPr>
          <a:lstStyle/>
          <a:p>
            <a:r>
              <a:rPr lang="ru-RU" dirty="0" err="1" smtClean="0">
                <a:hlinkClick r:id="rId2" action="ppaction://hlinksldjump"/>
              </a:rPr>
              <a:t>След.слайд</a:t>
            </a:r>
            <a:endParaRPr lang="ru-RU" dirty="0">
              <a:hlinkClick r:id="rId2" action="ppaction://hlinksldjump"/>
            </a:endParaRPr>
          </a:p>
        </p:txBody>
      </p:sp>
      <p:pic>
        <p:nvPicPr>
          <p:cNvPr id="65538" name="Picture 2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1234600"/>
            <a:ext cx="4286280" cy="5623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/>
              <a:t>Подумай ещё!</a:t>
            </a:r>
            <a:endParaRPr lang="ru-RU" sz="6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643702" y="6215082"/>
            <a:ext cx="1900222" cy="462262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>
              <a:hlinkClick r:id="rId2" action="ppaction://hlinksldjump"/>
            </a:endParaRPr>
          </a:p>
        </p:txBody>
      </p:sp>
      <p:pic>
        <p:nvPicPr>
          <p:cNvPr id="62466" name="Picture 2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1800190"/>
            <a:ext cx="4214842" cy="50578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Picture background"/>
          <p:cNvPicPr>
            <a:picLocks noChangeAspect="1" noChangeArrowheads="1"/>
          </p:cNvPicPr>
          <p:nvPr/>
        </p:nvPicPr>
        <p:blipFill>
          <a:blip r:embed="rId2" cstate="print"/>
          <a:srcRect l="6315" t="16369" r="5276" b="22618"/>
          <a:stretch>
            <a:fillRect/>
          </a:stretch>
        </p:blipFill>
        <p:spPr bwMode="auto">
          <a:xfrm flipH="1">
            <a:off x="2143108" y="3231671"/>
            <a:ext cx="3714776" cy="3626329"/>
          </a:xfrm>
          <a:prstGeom prst="rect">
            <a:avLst/>
          </a:prstGeom>
          <a:noFill/>
        </p:spPr>
      </p:pic>
      <p:sp>
        <p:nvSpPr>
          <p:cNvPr id="1026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AutoShape 10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8" name="Picture 14" descr="Picture background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3504" y="857232"/>
            <a:ext cx="2998036" cy="2385986"/>
          </a:xfrm>
          <a:prstGeom prst="rect">
            <a:avLst/>
          </a:prstGeom>
          <a:noFill/>
        </p:spPr>
      </p:pic>
      <p:pic>
        <p:nvPicPr>
          <p:cNvPr id="11" name="Picture 8" descr="Picture background"/>
          <p:cNvPicPr>
            <a:picLocks noChangeAspect="1" noChangeArrowheads="1"/>
          </p:cNvPicPr>
          <p:nvPr/>
        </p:nvPicPr>
        <p:blipFill>
          <a:blip r:embed="rId5"/>
          <a:srcRect l="10000" t="20000" r="20000" b="25000"/>
          <a:stretch>
            <a:fillRect/>
          </a:stretch>
        </p:blipFill>
        <p:spPr bwMode="auto">
          <a:xfrm rot="15382407">
            <a:off x="594254" y="2786073"/>
            <a:ext cx="1500198" cy="785818"/>
          </a:xfrm>
          <a:prstGeom prst="rect">
            <a:avLst/>
          </a:prstGeom>
          <a:noFill/>
        </p:spPr>
      </p:pic>
      <p:pic>
        <p:nvPicPr>
          <p:cNvPr id="12" name="Picture 8" descr="Picture background"/>
          <p:cNvPicPr>
            <a:picLocks noChangeAspect="1" noChangeArrowheads="1"/>
          </p:cNvPicPr>
          <p:nvPr/>
        </p:nvPicPr>
        <p:blipFill>
          <a:blip r:embed="rId5"/>
          <a:srcRect l="10000" t="20000" r="20000" b="25000"/>
          <a:stretch>
            <a:fillRect/>
          </a:stretch>
        </p:blipFill>
        <p:spPr bwMode="auto">
          <a:xfrm rot="15544368" flipV="1">
            <a:off x="3240931" y="2345236"/>
            <a:ext cx="1133135" cy="697740"/>
          </a:xfrm>
          <a:prstGeom prst="rect">
            <a:avLst/>
          </a:prstGeom>
          <a:noFill/>
        </p:spPr>
      </p:pic>
      <p:pic>
        <p:nvPicPr>
          <p:cNvPr id="13" name="Picture 8" descr="Picture background"/>
          <p:cNvPicPr>
            <a:picLocks noChangeAspect="1" noChangeArrowheads="1"/>
          </p:cNvPicPr>
          <p:nvPr/>
        </p:nvPicPr>
        <p:blipFill>
          <a:blip r:embed="rId5"/>
          <a:srcRect l="10000" t="20000" r="20000" b="25000"/>
          <a:stretch>
            <a:fillRect/>
          </a:stretch>
        </p:blipFill>
        <p:spPr bwMode="auto">
          <a:xfrm rot="18139518" flipV="1">
            <a:off x="4710443" y="3543124"/>
            <a:ext cx="1500198" cy="652657"/>
          </a:xfrm>
          <a:prstGeom prst="rect">
            <a:avLst/>
          </a:prstGeom>
          <a:noFill/>
        </p:spPr>
      </p:pic>
      <p:pic>
        <p:nvPicPr>
          <p:cNvPr id="1040" name="Picture 16" descr="Picture background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488" y="0"/>
            <a:ext cx="1928826" cy="2083132"/>
          </a:xfrm>
          <a:prstGeom prst="rect">
            <a:avLst/>
          </a:prstGeom>
          <a:noFill/>
        </p:spPr>
      </p:pic>
      <p:pic>
        <p:nvPicPr>
          <p:cNvPr id="1042" name="Picture 18" descr="Picture background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7158" y="285728"/>
            <a:ext cx="2000264" cy="2000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7239000" cy="928694"/>
          </a:xfrm>
        </p:spPr>
        <p:txBody>
          <a:bodyPr>
            <a:noAutofit/>
          </a:bodyPr>
          <a:lstStyle/>
          <a:p>
            <a:pPr algn="ctr"/>
            <a:r>
              <a:rPr lang="ru-RU" sz="8000" dirty="0" smtClean="0"/>
              <a:t>Верно!</a:t>
            </a:r>
            <a:endParaRPr lang="ru-RU" sz="8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929322" y="6403032"/>
            <a:ext cx="2624134" cy="454968"/>
          </a:xfrm>
        </p:spPr>
        <p:txBody>
          <a:bodyPr>
            <a:normAutofit lnSpcReduction="10000"/>
          </a:bodyPr>
          <a:lstStyle/>
          <a:p>
            <a:r>
              <a:rPr lang="ru-RU" dirty="0" err="1" smtClean="0">
                <a:hlinkClick r:id="rId2" action="ppaction://hlinksldjump"/>
              </a:rPr>
              <a:t>След.слайд</a:t>
            </a:r>
            <a:endParaRPr lang="ru-RU" dirty="0">
              <a:hlinkClick r:id="rId2" action="ppaction://hlinksldjump"/>
            </a:endParaRPr>
          </a:p>
        </p:txBody>
      </p:sp>
      <p:pic>
        <p:nvPicPr>
          <p:cNvPr id="65538" name="Picture 2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1234600"/>
            <a:ext cx="4286280" cy="5623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/>
              <a:t>Подумай ещё!</a:t>
            </a:r>
            <a:endParaRPr lang="ru-RU" sz="6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643702" y="6215082"/>
            <a:ext cx="1900222" cy="462262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>
              <a:hlinkClick r:id="rId2" action="ppaction://hlinksldjump"/>
            </a:endParaRPr>
          </a:p>
        </p:txBody>
      </p:sp>
      <p:pic>
        <p:nvPicPr>
          <p:cNvPr id="62466" name="Picture 2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1800190"/>
            <a:ext cx="4214842" cy="50578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dirty="0" smtClean="0">
                <a:solidFill>
                  <a:schemeClr val="tx2">
                    <a:lumMod val="75000"/>
                  </a:schemeClr>
                </a:solidFill>
              </a:rPr>
              <a:t>Молодцы!</a:t>
            </a:r>
            <a:endParaRPr lang="ru-RU" sz="72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7650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 b="14277"/>
          <a:stretch>
            <a:fillRect/>
          </a:stretch>
        </p:blipFill>
        <p:spPr bwMode="auto">
          <a:xfrm>
            <a:off x="2000232" y="1850427"/>
            <a:ext cx="3786214" cy="5007573"/>
          </a:xfrm>
          <a:prstGeom prst="rect">
            <a:avLst/>
          </a:prstGeom>
          <a:noFill/>
        </p:spPr>
      </p:pic>
      <p:pic>
        <p:nvPicPr>
          <p:cNvPr id="27652" name="Picture 4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5000612"/>
            <a:ext cx="1857388" cy="1857388"/>
          </a:xfrm>
          <a:prstGeom prst="rect">
            <a:avLst/>
          </a:prstGeom>
          <a:noFill/>
        </p:spPr>
      </p:pic>
      <p:sp>
        <p:nvSpPr>
          <p:cNvPr id="27654" name="AutoShape 6" descr="Picture background"/>
          <p:cNvSpPr>
            <a:spLocks noGrp="1" noChangeAspect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7656" name="AutoShape 8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8" name="AutoShape 10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60" name="AutoShape 1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62" name="AutoShape 1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64" name="Picture 16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972185">
            <a:off x="-138996" y="1075459"/>
            <a:ext cx="2500330" cy="2500330"/>
          </a:xfrm>
          <a:prstGeom prst="rect">
            <a:avLst/>
          </a:prstGeom>
          <a:noFill/>
        </p:spPr>
      </p:pic>
      <p:pic>
        <p:nvPicPr>
          <p:cNvPr id="27666" name="Picture 18" descr="Picture backgroun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0408768">
            <a:off x="4611755" y="1706227"/>
            <a:ext cx="3333773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44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Правила игры:</a:t>
            </a: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85860"/>
            <a:ext cx="3857652" cy="5214974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Вам нужно при виде птицы понять чем она питается и из предложенных вариантов ответов выбрать правильный, нажав на него.</a:t>
            </a:r>
            <a:endParaRPr lang="ru-RU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0722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 l="23354" r="20957"/>
          <a:stretch>
            <a:fillRect/>
          </a:stretch>
        </p:blipFill>
        <p:spPr bwMode="auto">
          <a:xfrm>
            <a:off x="4714876" y="928670"/>
            <a:ext cx="3089812" cy="55482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1106" t="17335" r="5022" b="12311"/>
          <a:stretch>
            <a:fillRect/>
          </a:stretch>
        </p:blipFill>
        <p:spPr bwMode="auto">
          <a:xfrm>
            <a:off x="2071670" y="3388154"/>
            <a:ext cx="3643338" cy="3469846"/>
          </a:xfrm>
          <a:prstGeom prst="rect">
            <a:avLst/>
          </a:prstGeom>
          <a:noFill/>
        </p:spPr>
      </p:pic>
      <p:pic>
        <p:nvPicPr>
          <p:cNvPr id="64516" name="Picture 4" descr="Picture background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428604"/>
            <a:ext cx="2619085" cy="1790685"/>
          </a:xfrm>
          <a:prstGeom prst="rect">
            <a:avLst/>
          </a:prstGeom>
          <a:noFill/>
        </p:spPr>
      </p:pic>
      <p:pic>
        <p:nvPicPr>
          <p:cNvPr id="64518" name="Picture 6" descr="Picture background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28926" y="285728"/>
            <a:ext cx="2143140" cy="1871857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214678" y="2071678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*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Солёное сало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4520" name="Picture 8" descr="Picture background"/>
          <p:cNvPicPr>
            <a:picLocks noChangeAspect="1" noChangeArrowheads="1"/>
          </p:cNvPicPr>
          <p:nvPr/>
        </p:nvPicPr>
        <p:blipFill>
          <a:blip r:embed="rId7"/>
          <a:srcRect l="10000" t="20000" r="20000" b="25000"/>
          <a:stretch>
            <a:fillRect/>
          </a:stretch>
        </p:blipFill>
        <p:spPr bwMode="auto">
          <a:xfrm rot="15382407">
            <a:off x="1022882" y="2571758"/>
            <a:ext cx="1500198" cy="785818"/>
          </a:xfrm>
          <a:prstGeom prst="rect">
            <a:avLst/>
          </a:prstGeom>
          <a:noFill/>
        </p:spPr>
      </p:pic>
      <p:pic>
        <p:nvPicPr>
          <p:cNvPr id="9" name="Picture 8" descr="Picture background"/>
          <p:cNvPicPr>
            <a:picLocks noChangeAspect="1" noChangeArrowheads="1"/>
          </p:cNvPicPr>
          <p:nvPr/>
        </p:nvPicPr>
        <p:blipFill>
          <a:blip r:embed="rId7"/>
          <a:srcRect l="10000" t="20000" r="20000" b="25000"/>
          <a:stretch>
            <a:fillRect/>
          </a:stretch>
        </p:blipFill>
        <p:spPr bwMode="auto">
          <a:xfrm rot="16625178">
            <a:off x="3206375" y="2690065"/>
            <a:ext cx="1247760" cy="653589"/>
          </a:xfrm>
          <a:prstGeom prst="rect">
            <a:avLst/>
          </a:prstGeom>
          <a:noFill/>
        </p:spPr>
      </p:pic>
      <p:pic>
        <p:nvPicPr>
          <p:cNvPr id="10" name="Picture 8" descr="Picture background"/>
          <p:cNvPicPr>
            <a:picLocks noChangeAspect="1" noChangeArrowheads="1"/>
          </p:cNvPicPr>
          <p:nvPr/>
        </p:nvPicPr>
        <p:blipFill>
          <a:blip r:embed="rId7"/>
          <a:srcRect l="10000" t="20000" r="20000" b="25000"/>
          <a:stretch>
            <a:fillRect/>
          </a:stretch>
        </p:blipFill>
        <p:spPr bwMode="auto">
          <a:xfrm rot="18129722" flipV="1">
            <a:off x="4626164" y="2951033"/>
            <a:ext cx="1500198" cy="787991"/>
          </a:xfrm>
          <a:prstGeom prst="rect">
            <a:avLst/>
          </a:prstGeom>
          <a:noFill/>
        </p:spPr>
      </p:pic>
      <p:pic>
        <p:nvPicPr>
          <p:cNvPr id="64522" name="Picture 10" descr="Picture background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29256" y="785794"/>
            <a:ext cx="2357454" cy="16119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7239000" cy="928694"/>
          </a:xfrm>
        </p:spPr>
        <p:txBody>
          <a:bodyPr>
            <a:noAutofit/>
          </a:bodyPr>
          <a:lstStyle/>
          <a:p>
            <a:pPr algn="ctr"/>
            <a:r>
              <a:rPr lang="ru-RU" sz="8000" dirty="0" smtClean="0"/>
              <a:t>Верно!</a:t>
            </a:r>
            <a:endParaRPr lang="ru-RU" sz="8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929322" y="6403032"/>
            <a:ext cx="2624134" cy="454968"/>
          </a:xfrm>
        </p:spPr>
        <p:txBody>
          <a:bodyPr>
            <a:normAutofit lnSpcReduction="10000"/>
          </a:bodyPr>
          <a:lstStyle/>
          <a:p>
            <a:r>
              <a:rPr lang="ru-RU" dirty="0" err="1" smtClean="0">
                <a:hlinkClick r:id="rId2" action="ppaction://hlinksldjump"/>
              </a:rPr>
              <a:t>След.слайд</a:t>
            </a:r>
            <a:endParaRPr lang="ru-RU" dirty="0">
              <a:hlinkClick r:id="rId2" action="ppaction://hlinksldjump"/>
            </a:endParaRPr>
          </a:p>
        </p:txBody>
      </p:sp>
      <p:pic>
        <p:nvPicPr>
          <p:cNvPr id="65538" name="Picture 2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1234600"/>
            <a:ext cx="4286280" cy="5623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/>
              <a:t>Подумай ещё!</a:t>
            </a:r>
            <a:endParaRPr lang="ru-RU" sz="6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643702" y="6215082"/>
            <a:ext cx="1900222" cy="462262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>
              <a:hlinkClick r:id="rId2" action="ppaction://hlinksldjump"/>
            </a:endParaRPr>
          </a:p>
        </p:txBody>
      </p:sp>
      <p:pic>
        <p:nvPicPr>
          <p:cNvPr id="62466" name="Picture 2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1800190"/>
            <a:ext cx="4214842" cy="50578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3214662"/>
            <a:ext cx="3643338" cy="3643338"/>
          </a:xfrm>
          <a:prstGeom prst="rect">
            <a:avLst/>
          </a:prstGeom>
          <a:noFill/>
        </p:spPr>
      </p:pic>
      <p:pic>
        <p:nvPicPr>
          <p:cNvPr id="5" name="Picture 8" descr="Picture background"/>
          <p:cNvPicPr>
            <a:picLocks noChangeAspect="1" noChangeArrowheads="1"/>
          </p:cNvPicPr>
          <p:nvPr/>
        </p:nvPicPr>
        <p:blipFill>
          <a:blip r:embed="rId3"/>
          <a:srcRect l="10000" t="20000" r="20000" b="25000"/>
          <a:stretch>
            <a:fillRect/>
          </a:stretch>
        </p:blipFill>
        <p:spPr bwMode="auto">
          <a:xfrm rot="15382407">
            <a:off x="880007" y="2786074"/>
            <a:ext cx="1500198" cy="785818"/>
          </a:xfrm>
          <a:prstGeom prst="rect">
            <a:avLst/>
          </a:prstGeom>
          <a:noFill/>
        </p:spPr>
      </p:pic>
      <p:pic>
        <p:nvPicPr>
          <p:cNvPr id="6" name="Picture 8" descr="Picture background"/>
          <p:cNvPicPr>
            <a:picLocks noChangeAspect="1" noChangeArrowheads="1"/>
          </p:cNvPicPr>
          <p:nvPr/>
        </p:nvPicPr>
        <p:blipFill>
          <a:blip r:embed="rId3"/>
          <a:srcRect l="10000" t="20000" r="20000" b="25000"/>
          <a:stretch>
            <a:fillRect/>
          </a:stretch>
        </p:blipFill>
        <p:spPr bwMode="auto">
          <a:xfrm rot="16560964">
            <a:off x="2933940" y="2251603"/>
            <a:ext cx="1500198" cy="785818"/>
          </a:xfrm>
          <a:prstGeom prst="rect">
            <a:avLst/>
          </a:prstGeom>
          <a:noFill/>
        </p:spPr>
      </p:pic>
      <p:pic>
        <p:nvPicPr>
          <p:cNvPr id="7" name="Picture 8" descr="Picture background"/>
          <p:cNvPicPr>
            <a:picLocks noChangeAspect="1" noChangeArrowheads="1"/>
          </p:cNvPicPr>
          <p:nvPr/>
        </p:nvPicPr>
        <p:blipFill>
          <a:blip r:embed="rId3"/>
          <a:srcRect l="10000" t="20000" r="20000" b="25000"/>
          <a:stretch>
            <a:fillRect/>
          </a:stretch>
        </p:blipFill>
        <p:spPr bwMode="auto">
          <a:xfrm rot="16640345" flipV="1">
            <a:off x="5148565" y="2638560"/>
            <a:ext cx="1500198" cy="897407"/>
          </a:xfrm>
          <a:prstGeom prst="rect">
            <a:avLst/>
          </a:prstGeom>
          <a:noFill/>
        </p:spPr>
      </p:pic>
      <p:pic>
        <p:nvPicPr>
          <p:cNvPr id="66564" name="Picture 4" descr="Picture background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0694" y="0"/>
            <a:ext cx="2357454" cy="2357454"/>
          </a:xfrm>
          <a:prstGeom prst="rect">
            <a:avLst/>
          </a:prstGeom>
          <a:noFill/>
        </p:spPr>
      </p:pic>
      <p:pic>
        <p:nvPicPr>
          <p:cNvPr id="66566" name="Picture 6" descr="Picture background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28596" y="142852"/>
            <a:ext cx="1684582" cy="2333621"/>
          </a:xfrm>
          <a:prstGeom prst="rect">
            <a:avLst/>
          </a:prstGeom>
          <a:noFill/>
        </p:spPr>
      </p:pic>
      <p:pic>
        <p:nvPicPr>
          <p:cNvPr id="66570" name="Picture 10" descr="Picture background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28860" y="357166"/>
            <a:ext cx="2885985" cy="1222135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3143240" y="1500174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*с солью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3" name="Picture 8" descr="Picture background"/>
          <p:cNvPicPr>
            <a:picLocks noChangeAspect="1" noChangeArrowheads="1"/>
          </p:cNvPicPr>
          <p:nvPr/>
        </p:nvPicPr>
        <p:blipFill>
          <a:blip r:embed="rId3"/>
          <a:srcRect l="10000" t="20000" r="20000" b="25000"/>
          <a:stretch>
            <a:fillRect/>
          </a:stretch>
        </p:blipFill>
        <p:spPr bwMode="auto">
          <a:xfrm rot="15382407">
            <a:off x="808568" y="2786073"/>
            <a:ext cx="1500198" cy="7858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7239000" cy="928694"/>
          </a:xfrm>
        </p:spPr>
        <p:txBody>
          <a:bodyPr>
            <a:noAutofit/>
          </a:bodyPr>
          <a:lstStyle/>
          <a:p>
            <a:pPr algn="ctr"/>
            <a:r>
              <a:rPr lang="ru-RU" sz="8000" dirty="0" smtClean="0"/>
              <a:t>Верно!</a:t>
            </a:r>
            <a:endParaRPr lang="ru-RU" sz="8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929322" y="6403032"/>
            <a:ext cx="2624134" cy="454968"/>
          </a:xfrm>
        </p:spPr>
        <p:txBody>
          <a:bodyPr>
            <a:normAutofit lnSpcReduction="10000"/>
          </a:bodyPr>
          <a:lstStyle/>
          <a:p>
            <a:r>
              <a:rPr lang="ru-RU" dirty="0" err="1" smtClean="0">
                <a:hlinkClick r:id="rId2" action="ppaction://hlinksldjump"/>
              </a:rPr>
              <a:t>След.слайд</a:t>
            </a:r>
            <a:endParaRPr lang="ru-RU" dirty="0">
              <a:hlinkClick r:id="rId2" action="ppaction://hlinksldjump"/>
            </a:endParaRPr>
          </a:p>
        </p:txBody>
      </p:sp>
      <p:pic>
        <p:nvPicPr>
          <p:cNvPr id="65538" name="Picture 2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1234600"/>
            <a:ext cx="4286280" cy="5623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/>
              <a:t>Подумай ещё!</a:t>
            </a:r>
            <a:endParaRPr lang="ru-RU" sz="6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643702" y="6215082"/>
            <a:ext cx="1900222" cy="462262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>
              <a:hlinkClick r:id="rId2" action="ppaction://hlinksldjump"/>
            </a:endParaRPr>
          </a:p>
        </p:txBody>
      </p:sp>
      <p:pic>
        <p:nvPicPr>
          <p:cNvPr id="62466" name="Picture 2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1800190"/>
            <a:ext cx="4214842" cy="50578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3214661"/>
            <a:ext cx="3643338" cy="3643339"/>
          </a:xfrm>
          <a:prstGeom prst="rect">
            <a:avLst/>
          </a:prstGeom>
          <a:noFill/>
        </p:spPr>
      </p:pic>
      <p:pic>
        <p:nvPicPr>
          <p:cNvPr id="6" name="Picture 8" descr="Picture background"/>
          <p:cNvPicPr>
            <a:picLocks noChangeAspect="1" noChangeArrowheads="1"/>
          </p:cNvPicPr>
          <p:nvPr/>
        </p:nvPicPr>
        <p:blipFill>
          <a:blip r:embed="rId3"/>
          <a:srcRect l="10000" t="20000" r="20000" b="25000"/>
          <a:stretch>
            <a:fillRect/>
          </a:stretch>
        </p:blipFill>
        <p:spPr bwMode="auto">
          <a:xfrm rot="15382407">
            <a:off x="808568" y="2786073"/>
            <a:ext cx="1500198" cy="785818"/>
          </a:xfrm>
          <a:prstGeom prst="rect">
            <a:avLst/>
          </a:prstGeom>
          <a:noFill/>
        </p:spPr>
      </p:pic>
      <p:pic>
        <p:nvPicPr>
          <p:cNvPr id="7" name="Picture 8" descr="Picture background"/>
          <p:cNvPicPr>
            <a:picLocks noChangeAspect="1" noChangeArrowheads="1"/>
          </p:cNvPicPr>
          <p:nvPr/>
        </p:nvPicPr>
        <p:blipFill>
          <a:blip r:embed="rId3"/>
          <a:srcRect l="10000" t="20000" r="20000" b="25000"/>
          <a:stretch>
            <a:fillRect/>
          </a:stretch>
        </p:blipFill>
        <p:spPr bwMode="auto">
          <a:xfrm rot="16549140">
            <a:off x="3118285" y="2585587"/>
            <a:ext cx="1174075" cy="614992"/>
          </a:xfrm>
          <a:prstGeom prst="rect">
            <a:avLst/>
          </a:prstGeom>
          <a:noFill/>
        </p:spPr>
      </p:pic>
      <p:pic>
        <p:nvPicPr>
          <p:cNvPr id="8" name="Picture 8" descr="Picture background"/>
          <p:cNvPicPr>
            <a:picLocks noChangeAspect="1" noChangeArrowheads="1"/>
          </p:cNvPicPr>
          <p:nvPr/>
        </p:nvPicPr>
        <p:blipFill>
          <a:blip r:embed="rId3"/>
          <a:srcRect l="10000" t="20000" r="20000" b="25000"/>
          <a:stretch>
            <a:fillRect/>
          </a:stretch>
        </p:blipFill>
        <p:spPr bwMode="auto">
          <a:xfrm rot="17302243" flipV="1">
            <a:off x="5170417" y="2925699"/>
            <a:ext cx="1500198" cy="794320"/>
          </a:xfrm>
          <a:prstGeom prst="rect">
            <a:avLst/>
          </a:prstGeom>
          <a:noFill/>
        </p:spPr>
      </p:pic>
      <p:pic>
        <p:nvPicPr>
          <p:cNvPr id="70662" name="Picture 6" descr="Picture background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395655"/>
            <a:ext cx="2571768" cy="1713441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85720" y="2071678"/>
            <a:ext cx="235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*Каша с плесенью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0664" name="Picture 8" descr="Picture background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57487" y="500042"/>
            <a:ext cx="2376161" cy="1589058"/>
          </a:xfrm>
          <a:prstGeom prst="rect">
            <a:avLst/>
          </a:prstGeom>
          <a:noFill/>
        </p:spPr>
      </p:pic>
      <p:pic>
        <p:nvPicPr>
          <p:cNvPr id="12" name="Picture 10" descr="Picture background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29256" y="785794"/>
            <a:ext cx="2357454" cy="16119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55</TotalTime>
  <Words>79</Words>
  <PresentationFormat>Экран (4:3)</PresentationFormat>
  <Paragraphs>29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Изящная</vt:lpstr>
      <vt:lpstr>Покорми птицу</vt:lpstr>
      <vt:lpstr>Правила игры:</vt:lpstr>
      <vt:lpstr>Слайд 3</vt:lpstr>
      <vt:lpstr>Верно!</vt:lpstr>
      <vt:lpstr>Подумай ещё!</vt:lpstr>
      <vt:lpstr>Слайд 6</vt:lpstr>
      <vt:lpstr>Верно!</vt:lpstr>
      <vt:lpstr>Подумай ещё!</vt:lpstr>
      <vt:lpstr>Слайд 9</vt:lpstr>
      <vt:lpstr>Верно!</vt:lpstr>
      <vt:lpstr>Подумай ещё!</vt:lpstr>
      <vt:lpstr>Слайд 12</vt:lpstr>
      <vt:lpstr>Верно!</vt:lpstr>
      <vt:lpstr>Подумай ещё!</vt:lpstr>
      <vt:lpstr>Слайд 15</vt:lpstr>
      <vt:lpstr>Верно!</vt:lpstr>
      <vt:lpstr>Подумай ещё!</vt:lpstr>
      <vt:lpstr>Молодцы!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Покорми птицу</dc:title>
  <dc:creator>Андрей</dc:creator>
  <cp:lastModifiedBy>Андрей</cp:lastModifiedBy>
  <cp:revision>7</cp:revision>
  <dcterms:created xsi:type="dcterms:W3CDTF">2026-08-25T16:31:44Z</dcterms:created>
  <dcterms:modified xsi:type="dcterms:W3CDTF">2026-08-26T06:53:16Z</dcterms:modified>
</cp:coreProperties>
</file>